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Override1.xml" ContentType="application/vnd.openxmlformats-officedocument.themeOverr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Override2.xml" ContentType="application/vnd.openxmlformats-officedocument.themeOverr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6" r:id="rId1"/>
    <p:sldMasterId id="2147483988" r:id="rId2"/>
    <p:sldMasterId id="2147484000" r:id="rId3"/>
  </p:sldMasterIdLst>
  <p:notesMasterIdLst>
    <p:notesMasterId r:id="rId20"/>
  </p:notesMasterIdLst>
  <p:sldIdLst>
    <p:sldId id="257" r:id="rId4"/>
    <p:sldId id="258" r:id="rId5"/>
    <p:sldId id="266" r:id="rId6"/>
    <p:sldId id="276" r:id="rId7"/>
    <p:sldId id="261" r:id="rId8"/>
    <p:sldId id="262" r:id="rId9"/>
    <p:sldId id="263" r:id="rId10"/>
    <p:sldId id="264" r:id="rId11"/>
    <p:sldId id="267" r:id="rId12"/>
    <p:sldId id="268" r:id="rId13"/>
    <p:sldId id="265" r:id="rId14"/>
    <p:sldId id="270" r:id="rId15"/>
    <p:sldId id="271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FE0A"/>
    <a:srgbClr val="31D774"/>
    <a:srgbClr val="60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1026" autoAdjust="0"/>
  </p:normalViewPr>
  <p:slideViewPr>
    <p:cSldViewPr snapToGrid="0">
      <p:cViewPr varScale="1">
        <p:scale>
          <a:sx n="57" d="100"/>
          <a:sy n="57" d="100"/>
        </p:scale>
        <p:origin x="10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7262FC-11D7-4EF7-AB0B-862CD8F448B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429CCBD0-CC3B-457A-905C-0463BE6DFA88}">
      <dgm:prSet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IN" b="1" i="0" u="sng" baseline="0"/>
            <a:t>INDEX</a:t>
          </a:r>
          <a:endParaRPr lang="en-IN"/>
        </a:p>
      </dgm:t>
    </dgm:pt>
    <dgm:pt modelId="{B770B4CD-B33B-48B9-A68F-A3D994E7DB11}" type="parTrans" cxnId="{F3E9DA71-301A-4F7B-BC35-52DDEFAE454F}">
      <dgm:prSet/>
      <dgm:spPr/>
      <dgm:t>
        <a:bodyPr/>
        <a:lstStyle/>
        <a:p>
          <a:endParaRPr lang="en-IN"/>
        </a:p>
      </dgm:t>
    </dgm:pt>
    <dgm:pt modelId="{8DD1A304-E98D-49C5-96CF-C59A0233D203}" type="sibTrans" cxnId="{F3E9DA71-301A-4F7B-BC35-52DDEFAE454F}">
      <dgm:prSet/>
      <dgm:spPr/>
      <dgm:t>
        <a:bodyPr/>
        <a:lstStyle/>
        <a:p>
          <a:endParaRPr lang="en-IN"/>
        </a:p>
      </dgm:t>
    </dgm:pt>
    <dgm:pt modelId="{D081597F-23B2-406C-B02D-9CA1A9171436}" type="pres">
      <dgm:prSet presAssocID="{2B7262FC-11D7-4EF7-AB0B-862CD8F448BD}" presName="linearFlow" presStyleCnt="0">
        <dgm:presLayoutVars>
          <dgm:dir/>
          <dgm:resizeHandles val="exact"/>
        </dgm:presLayoutVars>
      </dgm:prSet>
      <dgm:spPr/>
    </dgm:pt>
    <dgm:pt modelId="{89D3A073-EE8E-42D5-83FF-A7602BE30DB8}" type="pres">
      <dgm:prSet presAssocID="{429CCBD0-CC3B-457A-905C-0463BE6DFA88}" presName="composite" presStyleCnt="0"/>
      <dgm:spPr/>
    </dgm:pt>
    <dgm:pt modelId="{F2B3CCA8-AC0B-4A99-8F23-8ADF3A5C7CDF}" type="pres">
      <dgm:prSet presAssocID="{429CCBD0-CC3B-457A-905C-0463BE6DFA88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ACE8AB15-9A25-46C8-8904-42A4D1C05C3B}" type="pres">
      <dgm:prSet presAssocID="{429CCBD0-CC3B-457A-905C-0463BE6DFA88}" presName="txShp" presStyleLbl="node1" presStyleIdx="0" presStyleCnt="1" custLinFactNeighborX="825" custLinFactNeighborY="2846">
        <dgm:presLayoutVars>
          <dgm:bulletEnabled val="1"/>
        </dgm:presLayoutVars>
      </dgm:prSet>
      <dgm:spPr/>
    </dgm:pt>
  </dgm:ptLst>
  <dgm:cxnLst>
    <dgm:cxn modelId="{BA47B044-0360-4A17-AF13-30D7AC594F15}" type="presOf" srcId="{2B7262FC-11D7-4EF7-AB0B-862CD8F448BD}" destId="{D081597F-23B2-406C-B02D-9CA1A9171436}" srcOrd="0" destOrd="0" presId="urn:microsoft.com/office/officeart/2005/8/layout/vList3"/>
    <dgm:cxn modelId="{64BC1167-EC7A-4291-98C4-782503F63403}" type="presOf" srcId="{429CCBD0-CC3B-457A-905C-0463BE6DFA88}" destId="{ACE8AB15-9A25-46C8-8904-42A4D1C05C3B}" srcOrd="0" destOrd="0" presId="urn:microsoft.com/office/officeart/2005/8/layout/vList3"/>
    <dgm:cxn modelId="{F3E9DA71-301A-4F7B-BC35-52DDEFAE454F}" srcId="{2B7262FC-11D7-4EF7-AB0B-862CD8F448BD}" destId="{429CCBD0-CC3B-457A-905C-0463BE6DFA88}" srcOrd="0" destOrd="0" parTransId="{B770B4CD-B33B-48B9-A68F-A3D994E7DB11}" sibTransId="{8DD1A304-E98D-49C5-96CF-C59A0233D203}"/>
    <dgm:cxn modelId="{4B5DADF3-92A2-4DAA-8865-84F00423F3AB}" type="presParOf" srcId="{D081597F-23B2-406C-B02D-9CA1A9171436}" destId="{89D3A073-EE8E-42D5-83FF-A7602BE30DB8}" srcOrd="0" destOrd="0" presId="urn:microsoft.com/office/officeart/2005/8/layout/vList3"/>
    <dgm:cxn modelId="{6CA32E84-9E54-4060-B98A-32019E7315C3}" type="presParOf" srcId="{89D3A073-EE8E-42D5-83FF-A7602BE30DB8}" destId="{F2B3CCA8-AC0B-4A99-8F23-8ADF3A5C7CDF}" srcOrd="0" destOrd="0" presId="urn:microsoft.com/office/officeart/2005/8/layout/vList3"/>
    <dgm:cxn modelId="{7803923E-0600-4528-BFBE-004A944109CA}" type="presParOf" srcId="{89D3A073-EE8E-42D5-83FF-A7602BE30DB8}" destId="{ACE8AB15-9A25-46C8-8904-42A4D1C05C3B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E0A045-D438-4B15-871E-9590125A5707}" type="doc">
      <dgm:prSet loTypeId="urn:microsoft.com/office/officeart/2008/layout/VerticalCurvedList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E9B2C9B-A591-459B-A4CA-266E53E4D750}">
      <dgm:prSet custT="1"/>
      <dgm:spPr/>
      <dgm:t>
        <a:bodyPr/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/>
              <a:ea typeface="+mn-ea"/>
              <a:cs typeface="+mn-cs"/>
            </a:rPr>
            <a:t>Design and develop a real-time chat app.   </a:t>
          </a:r>
          <a:endParaRPr lang="en-IN" sz="3200" kern="1200" dirty="0">
            <a:latin typeface="Calibri" panose="020F0502020204030204"/>
            <a:ea typeface="+mn-ea"/>
            <a:cs typeface="+mn-cs"/>
          </a:endParaRPr>
        </a:p>
      </dgm:t>
    </dgm:pt>
    <dgm:pt modelId="{2D31F660-19AB-466B-A1B8-D84A792355A2}" type="parTrans" cxnId="{53C89366-E828-46C2-85D2-D1B25B424A2D}">
      <dgm:prSet/>
      <dgm:spPr/>
      <dgm:t>
        <a:bodyPr/>
        <a:lstStyle/>
        <a:p>
          <a:endParaRPr lang="en-IN"/>
        </a:p>
      </dgm:t>
    </dgm:pt>
    <dgm:pt modelId="{AE821CDC-F41E-4B7F-866E-2D3EAEE1A5CC}" type="sibTrans" cxnId="{53C89366-E828-46C2-85D2-D1B25B424A2D}">
      <dgm:prSet/>
      <dgm:spPr/>
      <dgm:t>
        <a:bodyPr/>
        <a:lstStyle/>
        <a:p>
          <a:endParaRPr lang="en-IN"/>
        </a:p>
      </dgm:t>
    </dgm:pt>
    <dgm:pt modelId="{8E4BBA70-8CF2-4CD1-B10A-B1AD8A6DE205}">
      <dgm:prSet custT="1"/>
      <dgm:spPr/>
      <dgm:t>
        <a:bodyPr/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/>
              <a:ea typeface="+mn-ea"/>
              <a:cs typeface="+mn-cs"/>
            </a:rPr>
            <a:t>Enable users to send and receive messages instantly.    </a:t>
          </a:r>
          <a:endParaRPr lang="en-IN" sz="3200" kern="1200" dirty="0">
            <a:latin typeface="Calibri" panose="020F0502020204030204"/>
            <a:ea typeface="+mn-ea"/>
            <a:cs typeface="+mn-cs"/>
          </a:endParaRPr>
        </a:p>
      </dgm:t>
    </dgm:pt>
    <dgm:pt modelId="{0EDB42BA-96EE-4E23-994D-5E93028F877E}" type="parTrans" cxnId="{C8BD8D0A-913D-4FF7-8940-619F75883768}">
      <dgm:prSet/>
      <dgm:spPr/>
      <dgm:t>
        <a:bodyPr/>
        <a:lstStyle/>
        <a:p>
          <a:endParaRPr lang="en-IN"/>
        </a:p>
      </dgm:t>
    </dgm:pt>
    <dgm:pt modelId="{D4D8B1FC-EF34-4131-B6B9-544A261A7B82}" type="sibTrans" cxnId="{C8BD8D0A-913D-4FF7-8940-619F75883768}">
      <dgm:prSet/>
      <dgm:spPr/>
      <dgm:t>
        <a:bodyPr/>
        <a:lstStyle/>
        <a:p>
          <a:endParaRPr lang="en-IN"/>
        </a:p>
      </dgm:t>
    </dgm:pt>
    <dgm:pt modelId="{2CD14B34-F401-4631-A3E9-19CE93FCD5A1}">
      <dgm:prSet custT="1"/>
      <dgm:spPr/>
      <dgm:t>
        <a:bodyPr/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/>
              <a:ea typeface="+mn-ea"/>
              <a:cs typeface="+mn-cs"/>
            </a:rPr>
            <a:t>Implement features such as group chat, file sharing, and video calling.    </a:t>
          </a:r>
          <a:endParaRPr lang="en-IN" sz="3200" kern="1200" dirty="0">
            <a:latin typeface="Calibri" panose="020F0502020204030204"/>
            <a:ea typeface="+mn-ea"/>
            <a:cs typeface="+mn-cs"/>
          </a:endParaRPr>
        </a:p>
      </dgm:t>
    </dgm:pt>
    <dgm:pt modelId="{94E61B71-6168-4603-B096-5028B78FC478}" type="parTrans" cxnId="{538CCB83-8498-4C78-9D90-B6B76603E927}">
      <dgm:prSet/>
      <dgm:spPr/>
      <dgm:t>
        <a:bodyPr/>
        <a:lstStyle/>
        <a:p>
          <a:endParaRPr lang="en-IN"/>
        </a:p>
      </dgm:t>
    </dgm:pt>
    <dgm:pt modelId="{84D85C3F-2BFD-41FE-8784-EAF195F26A02}" type="sibTrans" cxnId="{538CCB83-8498-4C78-9D90-B6B76603E927}">
      <dgm:prSet/>
      <dgm:spPr/>
      <dgm:t>
        <a:bodyPr/>
        <a:lstStyle/>
        <a:p>
          <a:endParaRPr lang="en-IN"/>
        </a:p>
      </dgm:t>
    </dgm:pt>
    <dgm:pt modelId="{66050AF6-D772-4C03-AF34-550BB6343513}">
      <dgm:prSet custT="1"/>
      <dgm:spPr/>
      <dgm:t>
        <a:bodyPr/>
        <a:lstStyle/>
        <a:p>
          <a:r>
            <a:rPr lang="en-US" sz="3200" kern="1200" dirty="0">
              <a:latin typeface="Calibri" panose="020F0502020204030204"/>
              <a:ea typeface="+mn-ea"/>
              <a:cs typeface="+mn-cs"/>
            </a:rPr>
            <a:t>Ensure security and privacy of user data</a:t>
          </a:r>
          <a:r>
            <a:rPr lang="en-US" sz="2400" kern="1200" dirty="0"/>
            <a:t>.</a:t>
          </a:r>
          <a:endParaRPr lang="en-IN" sz="2400" kern="1200" dirty="0"/>
        </a:p>
      </dgm:t>
    </dgm:pt>
    <dgm:pt modelId="{A99D00C1-42DC-4444-8F9C-C0D757819970}" type="parTrans" cxnId="{49446492-7A48-4CDE-906B-54D049444ED6}">
      <dgm:prSet/>
      <dgm:spPr/>
      <dgm:t>
        <a:bodyPr/>
        <a:lstStyle/>
        <a:p>
          <a:endParaRPr lang="en-IN"/>
        </a:p>
      </dgm:t>
    </dgm:pt>
    <dgm:pt modelId="{ED011134-407C-4662-89CD-E02258406AD6}" type="sibTrans" cxnId="{49446492-7A48-4CDE-906B-54D049444ED6}">
      <dgm:prSet/>
      <dgm:spPr/>
      <dgm:t>
        <a:bodyPr/>
        <a:lstStyle/>
        <a:p>
          <a:endParaRPr lang="en-IN"/>
        </a:p>
      </dgm:t>
    </dgm:pt>
    <dgm:pt modelId="{014DB377-E6C0-47FA-886D-D5990B17AF36}" type="pres">
      <dgm:prSet presAssocID="{D1E0A045-D438-4B15-871E-9590125A5707}" presName="Name0" presStyleCnt="0">
        <dgm:presLayoutVars>
          <dgm:chMax val="7"/>
          <dgm:chPref val="7"/>
          <dgm:dir/>
        </dgm:presLayoutVars>
      </dgm:prSet>
      <dgm:spPr/>
    </dgm:pt>
    <dgm:pt modelId="{C5F0C97A-07F4-4FCF-AC12-53C6211FC16B}" type="pres">
      <dgm:prSet presAssocID="{D1E0A045-D438-4B15-871E-9590125A5707}" presName="Name1" presStyleCnt="0"/>
      <dgm:spPr/>
    </dgm:pt>
    <dgm:pt modelId="{D1D87A02-F401-43BB-B239-D99D8B028AA2}" type="pres">
      <dgm:prSet presAssocID="{D1E0A045-D438-4B15-871E-9590125A5707}" presName="cycle" presStyleCnt="0"/>
      <dgm:spPr/>
    </dgm:pt>
    <dgm:pt modelId="{62D08D52-6F17-4AD7-BB1B-E296BC42F67C}" type="pres">
      <dgm:prSet presAssocID="{D1E0A045-D438-4B15-871E-9590125A5707}" presName="srcNode" presStyleLbl="node1" presStyleIdx="0" presStyleCnt="4"/>
      <dgm:spPr/>
    </dgm:pt>
    <dgm:pt modelId="{C3EACA2A-103C-4C1C-9DCA-5086ACFB3899}" type="pres">
      <dgm:prSet presAssocID="{D1E0A045-D438-4B15-871E-9590125A5707}" presName="conn" presStyleLbl="parChTrans1D2" presStyleIdx="0" presStyleCnt="1"/>
      <dgm:spPr/>
    </dgm:pt>
    <dgm:pt modelId="{C2B0BE47-1B77-4B07-8524-27D871745AFD}" type="pres">
      <dgm:prSet presAssocID="{D1E0A045-D438-4B15-871E-9590125A5707}" presName="extraNode" presStyleLbl="node1" presStyleIdx="0" presStyleCnt="4"/>
      <dgm:spPr/>
    </dgm:pt>
    <dgm:pt modelId="{BC4BAE3D-B281-4C1E-A085-918849C008A3}" type="pres">
      <dgm:prSet presAssocID="{D1E0A045-D438-4B15-871E-9590125A5707}" presName="dstNode" presStyleLbl="node1" presStyleIdx="0" presStyleCnt="4"/>
      <dgm:spPr/>
    </dgm:pt>
    <dgm:pt modelId="{0B9BC5FE-2D83-4DE5-B240-A3BBA8CFBD6B}" type="pres">
      <dgm:prSet presAssocID="{CE9B2C9B-A591-459B-A4CA-266E53E4D750}" presName="text_1" presStyleLbl="node1" presStyleIdx="0" presStyleCnt="4">
        <dgm:presLayoutVars>
          <dgm:bulletEnabled val="1"/>
        </dgm:presLayoutVars>
      </dgm:prSet>
      <dgm:spPr/>
    </dgm:pt>
    <dgm:pt modelId="{59B363F4-56C8-46A7-8836-3CA9348D1212}" type="pres">
      <dgm:prSet presAssocID="{CE9B2C9B-A591-459B-A4CA-266E53E4D750}" presName="accent_1" presStyleCnt="0"/>
      <dgm:spPr/>
    </dgm:pt>
    <dgm:pt modelId="{6024D4ED-3276-48B0-8AB5-5DD4A6821E38}" type="pres">
      <dgm:prSet presAssocID="{CE9B2C9B-A591-459B-A4CA-266E53E4D750}" presName="accentRepeatNode" presStyleLbl="solidFgAcc1" presStyleIdx="0" presStyleCnt="4"/>
      <dgm:spPr/>
    </dgm:pt>
    <dgm:pt modelId="{EAB967C3-2C27-4786-B9CE-FC7F65A3A6D3}" type="pres">
      <dgm:prSet presAssocID="{8E4BBA70-8CF2-4CD1-B10A-B1AD8A6DE205}" presName="text_2" presStyleLbl="node1" presStyleIdx="1" presStyleCnt="4">
        <dgm:presLayoutVars>
          <dgm:bulletEnabled val="1"/>
        </dgm:presLayoutVars>
      </dgm:prSet>
      <dgm:spPr/>
    </dgm:pt>
    <dgm:pt modelId="{A6F29BB5-1E16-42A8-AEA1-BAF5AFFE9BD9}" type="pres">
      <dgm:prSet presAssocID="{8E4BBA70-8CF2-4CD1-B10A-B1AD8A6DE205}" presName="accent_2" presStyleCnt="0"/>
      <dgm:spPr/>
    </dgm:pt>
    <dgm:pt modelId="{FB6F51CA-87EA-4C32-B0C3-191B520D3431}" type="pres">
      <dgm:prSet presAssocID="{8E4BBA70-8CF2-4CD1-B10A-B1AD8A6DE205}" presName="accentRepeatNode" presStyleLbl="solidFgAcc1" presStyleIdx="1" presStyleCnt="4"/>
      <dgm:spPr/>
    </dgm:pt>
    <dgm:pt modelId="{E956BDA5-97D8-4E25-B2C4-4863EEC13755}" type="pres">
      <dgm:prSet presAssocID="{2CD14B34-F401-4631-A3E9-19CE93FCD5A1}" presName="text_3" presStyleLbl="node1" presStyleIdx="2" presStyleCnt="4">
        <dgm:presLayoutVars>
          <dgm:bulletEnabled val="1"/>
        </dgm:presLayoutVars>
      </dgm:prSet>
      <dgm:spPr/>
    </dgm:pt>
    <dgm:pt modelId="{690F76C3-9F80-4CEB-B293-E08E19F9C9A9}" type="pres">
      <dgm:prSet presAssocID="{2CD14B34-F401-4631-A3E9-19CE93FCD5A1}" presName="accent_3" presStyleCnt="0"/>
      <dgm:spPr/>
    </dgm:pt>
    <dgm:pt modelId="{3B297B51-988A-469A-98F7-89E10B58C631}" type="pres">
      <dgm:prSet presAssocID="{2CD14B34-F401-4631-A3E9-19CE93FCD5A1}" presName="accentRepeatNode" presStyleLbl="solidFgAcc1" presStyleIdx="2" presStyleCnt="4"/>
      <dgm:spPr/>
    </dgm:pt>
    <dgm:pt modelId="{6E0E02C5-199F-44CE-813D-AB223374BB30}" type="pres">
      <dgm:prSet presAssocID="{66050AF6-D772-4C03-AF34-550BB6343513}" presName="text_4" presStyleLbl="node1" presStyleIdx="3" presStyleCnt="4">
        <dgm:presLayoutVars>
          <dgm:bulletEnabled val="1"/>
        </dgm:presLayoutVars>
      </dgm:prSet>
      <dgm:spPr/>
    </dgm:pt>
    <dgm:pt modelId="{48793BFA-138E-4B27-A038-F532808AF1E0}" type="pres">
      <dgm:prSet presAssocID="{66050AF6-D772-4C03-AF34-550BB6343513}" presName="accent_4" presStyleCnt="0"/>
      <dgm:spPr/>
    </dgm:pt>
    <dgm:pt modelId="{7DA8381B-2667-4768-87E2-C3DF2FAEBC82}" type="pres">
      <dgm:prSet presAssocID="{66050AF6-D772-4C03-AF34-550BB6343513}" presName="accentRepeatNode" presStyleLbl="solidFgAcc1" presStyleIdx="3" presStyleCnt="4"/>
      <dgm:spPr/>
    </dgm:pt>
  </dgm:ptLst>
  <dgm:cxnLst>
    <dgm:cxn modelId="{7A2B0706-446A-4273-B5B9-ADF754CA1516}" type="presOf" srcId="{CE9B2C9B-A591-459B-A4CA-266E53E4D750}" destId="{0B9BC5FE-2D83-4DE5-B240-A3BBA8CFBD6B}" srcOrd="0" destOrd="0" presId="urn:microsoft.com/office/officeart/2008/layout/VerticalCurvedList"/>
    <dgm:cxn modelId="{C8BD8D0A-913D-4FF7-8940-619F75883768}" srcId="{D1E0A045-D438-4B15-871E-9590125A5707}" destId="{8E4BBA70-8CF2-4CD1-B10A-B1AD8A6DE205}" srcOrd="1" destOrd="0" parTransId="{0EDB42BA-96EE-4E23-994D-5E93028F877E}" sibTransId="{D4D8B1FC-EF34-4131-B6B9-544A261A7B82}"/>
    <dgm:cxn modelId="{4F7C9663-9401-42AA-A8E2-3D6B81E0AB91}" type="presOf" srcId="{2CD14B34-F401-4631-A3E9-19CE93FCD5A1}" destId="{E956BDA5-97D8-4E25-B2C4-4863EEC13755}" srcOrd="0" destOrd="0" presId="urn:microsoft.com/office/officeart/2008/layout/VerticalCurvedList"/>
    <dgm:cxn modelId="{53C89366-E828-46C2-85D2-D1B25B424A2D}" srcId="{D1E0A045-D438-4B15-871E-9590125A5707}" destId="{CE9B2C9B-A591-459B-A4CA-266E53E4D750}" srcOrd="0" destOrd="0" parTransId="{2D31F660-19AB-466B-A1B8-D84A792355A2}" sibTransId="{AE821CDC-F41E-4B7F-866E-2D3EAEE1A5CC}"/>
    <dgm:cxn modelId="{CD5C4559-15D7-4BB5-AB5E-F7CE2A5ED92E}" type="presOf" srcId="{D1E0A045-D438-4B15-871E-9590125A5707}" destId="{014DB377-E6C0-47FA-886D-D5990B17AF36}" srcOrd="0" destOrd="0" presId="urn:microsoft.com/office/officeart/2008/layout/VerticalCurvedList"/>
    <dgm:cxn modelId="{538CCB83-8498-4C78-9D90-B6B76603E927}" srcId="{D1E0A045-D438-4B15-871E-9590125A5707}" destId="{2CD14B34-F401-4631-A3E9-19CE93FCD5A1}" srcOrd="2" destOrd="0" parTransId="{94E61B71-6168-4603-B096-5028B78FC478}" sibTransId="{84D85C3F-2BFD-41FE-8784-EAF195F26A02}"/>
    <dgm:cxn modelId="{CF6D4485-3BE6-4956-83DF-23D10EF7A71F}" type="presOf" srcId="{8E4BBA70-8CF2-4CD1-B10A-B1AD8A6DE205}" destId="{EAB967C3-2C27-4786-B9CE-FC7F65A3A6D3}" srcOrd="0" destOrd="0" presId="urn:microsoft.com/office/officeart/2008/layout/VerticalCurvedList"/>
    <dgm:cxn modelId="{49446492-7A48-4CDE-906B-54D049444ED6}" srcId="{D1E0A045-D438-4B15-871E-9590125A5707}" destId="{66050AF6-D772-4C03-AF34-550BB6343513}" srcOrd="3" destOrd="0" parTransId="{A99D00C1-42DC-4444-8F9C-C0D757819970}" sibTransId="{ED011134-407C-4662-89CD-E02258406AD6}"/>
    <dgm:cxn modelId="{B5323BC2-9C9C-4935-9281-CE5D44C6ECF4}" type="presOf" srcId="{66050AF6-D772-4C03-AF34-550BB6343513}" destId="{6E0E02C5-199F-44CE-813D-AB223374BB30}" srcOrd="0" destOrd="0" presId="urn:microsoft.com/office/officeart/2008/layout/VerticalCurvedList"/>
    <dgm:cxn modelId="{ED7839E1-46AA-4053-89FF-80B09C9984A6}" type="presOf" srcId="{AE821CDC-F41E-4B7F-866E-2D3EAEE1A5CC}" destId="{C3EACA2A-103C-4C1C-9DCA-5086ACFB3899}" srcOrd="0" destOrd="0" presId="urn:microsoft.com/office/officeart/2008/layout/VerticalCurvedList"/>
    <dgm:cxn modelId="{E301FB1C-F0E3-41A6-8C43-C4ACCF201E5B}" type="presParOf" srcId="{014DB377-E6C0-47FA-886D-D5990B17AF36}" destId="{C5F0C97A-07F4-4FCF-AC12-53C6211FC16B}" srcOrd="0" destOrd="0" presId="urn:microsoft.com/office/officeart/2008/layout/VerticalCurvedList"/>
    <dgm:cxn modelId="{1CC8712C-71DF-4485-997B-4AEEA17BFEF2}" type="presParOf" srcId="{C5F0C97A-07F4-4FCF-AC12-53C6211FC16B}" destId="{D1D87A02-F401-43BB-B239-D99D8B028AA2}" srcOrd="0" destOrd="0" presId="urn:microsoft.com/office/officeart/2008/layout/VerticalCurvedList"/>
    <dgm:cxn modelId="{A97A8C84-2D5B-4C4D-BAE7-85B63AE7FA4B}" type="presParOf" srcId="{D1D87A02-F401-43BB-B239-D99D8B028AA2}" destId="{62D08D52-6F17-4AD7-BB1B-E296BC42F67C}" srcOrd="0" destOrd="0" presId="urn:microsoft.com/office/officeart/2008/layout/VerticalCurvedList"/>
    <dgm:cxn modelId="{2EA722E3-FEE1-44A7-93CA-CF933AA70806}" type="presParOf" srcId="{D1D87A02-F401-43BB-B239-D99D8B028AA2}" destId="{C3EACA2A-103C-4C1C-9DCA-5086ACFB3899}" srcOrd="1" destOrd="0" presId="urn:microsoft.com/office/officeart/2008/layout/VerticalCurvedList"/>
    <dgm:cxn modelId="{662FC51A-0EFA-49BD-BC0B-2547FA56C8AC}" type="presParOf" srcId="{D1D87A02-F401-43BB-B239-D99D8B028AA2}" destId="{C2B0BE47-1B77-4B07-8524-27D871745AFD}" srcOrd="2" destOrd="0" presId="urn:microsoft.com/office/officeart/2008/layout/VerticalCurvedList"/>
    <dgm:cxn modelId="{D9D56C19-027E-49D3-AD96-8AE289E47A5D}" type="presParOf" srcId="{D1D87A02-F401-43BB-B239-D99D8B028AA2}" destId="{BC4BAE3D-B281-4C1E-A085-918849C008A3}" srcOrd="3" destOrd="0" presId="urn:microsoft.com/office/officeart/2008/layout/VerticalCurvedList"/>
    <dgm:cxn modelId="{2F8F1CEB-E010-47CA-AD23-036AA2CFC9E5}" type="presParOf" srcId="{C5F0C97A-07F4-4FCF-AC12-53C6211FC16B}" destId="{0B9BC5FE-2D83-4DE5-B240-A3BBA8CFBD6B}" srcOrd="1" destOrd="0" presId="urn:microsoft.com/office/officeart/2008/layout/VerticalCurvedList"/>
    <dgm:cxn modelId="{F67EC64A-BF11-43FB-AF3E-9B2BEF1836BD}" type="presParOf" srcId="{C5F0C97A-07F4-4FCF-AC12-53C6211FC16B}" destId="{59B363F4-56C8-46A7-8836-3CA9348D1212}" srcOrd="2" destOrd="0" presId="urn:microsoft.com/office/officeart/2008/layout/VerticalCurvedList"/>
    <dgm:cxn modelId="{409BC0C0-162D-4C91-9D14-4F7FBF707588}" type="presParOf" srcId="{59B363F4-56C8-46A7-8836-3CA9348D1212}" destId="{6024D4ED-3276-48B0-8AB5-5DD4A6821E38}" srcOrd="0" destOrd="0" presId="urn:microsoft.com/office/officeart/2008/layout/VerticalCurvedList"/>
    <dgm:cxn modelId="{11F0EEA5-F634-4F91-8727-ECB47C09A7FF}" type="presParOf" srcId="{C5F0C97A-07F4-4FCF-AC12-53C6211FC16B}" destId="{EAB967C3-2C27-4786-B9CE-FC7F65A3A6D3}" srcOrd="3" destOrd="0" presId="urn:microsoft.com/office/officeart/2008/layout/VerticalCurvedList"/>
    <dgm:cxn modelId="{4C65D699-D0B5-4D26-8E61-B40C10BF9736}" type="presParOf" srcId="{C5F0C97A-07F4-4FCF-AC12-53C6211FC16B}" destId="{A6F29BB5-1E16-42A8-AEA1-BAF5AFFE9BD9}" srcOrd="4" destOrd="0" presId="urn:microsoft.com/office/officeart/2008/layout/VerticalCurvedList"/>
    <dgm:cxn modelId="{1AE18CDA-1FFD-48A8-A57A-E6B94EF4737E}" type="presParOf" srcId="{A6F29BB5-1E16-42A8-AEA1-BAF5AFFE9BD9}" destId="{FB6F51CA-87EA-4C32-B0C3-191B520D3431}" srcOrd="0" destOrd="0" presId="urn:microsoft.com/office/officeart/2008/layout/VerticalCurvedList"/>
    <dgm:cxn modelId="{36932117-2F18-41B3-A0DC-5B969CF2586E}" type="presParOf" srcId="{C5F0C97A-07F4-4FCF-AC12-53C6211FC16B}" destId="{E956BDA5-97D8-4E25-B2C4-4863EEC13755}" srcOrd="5" destOrd="0" presId="urn:microsoft.com/office/officeart/2008/layout/VerticalCurvedList"/>
    <dgm:cxn modelId="{E7B819EC-67BF-4E6E-8FF6-18C2822E8C16}" type="presParOf" srcId="{C5F0C97A-07F4-4FCF-AC12-53C6211FC16B}" destId="{690F76C3-9F80-4CEB-B293-E08E19F9C9A9}" srcOrd="6" destOrd="0" presId="urn:microsoft.com/office/officeart/2008/layout/VerticalCurvedList"/>
    <dgm:cxn modelId="{8EBB200D-8815-4CED-9967-034B013E4EE9}" type="presParOf" srcId="{690F76C3-9F80-4CEB-B293-E08E19F9C9A9}" destId="{3B297B51-988A-469A-98F7-89E10B58C631}" srcOrd="0" destOrd="0" presId="urn:microsoft.com/office/officeart/2008/layout/VerticalCurvedList"/>
    <dgm:cxn modelId="{041823A6-C6F0-48C9-A801-0752F1218173}" type="presParOf" srcId="{C5F0C97A-07F4-4FCF-AC12-53C6211FC16B}" destId="{6E0E02C5-199F-44CE-813D-AB223374BB30}" srcOrd="7" destOrd="0" presId="urn:microsoft.com/office/officeart/2008/layout/VerticalCurvedList"/>
    <dgm:cxn modelId="{AFF4378C-6F2A-4D1D-8264-C16C5DE1216A}" type="presParOf" srcId="{C5F0C97A-07F4-4FCF-AC12-53C6211FC16B}" destId="{48793BFA-138E-4B27-A038-F532808AF1E0}" srcOrd="8" destOrd="0" presId="urn:microsoft.com/office/officeart/2008/layout/VerticalCurvedList"/>
    <dgm:cxn modelId="{B6B044F7-E075-4FF5-9EA3-85730DE3182F}" type="presParOf" srcId="{48793BFA-138E-4B27-A038-F532808AF1E0}" destId="{7DA8381B-2667-4768-87E2-C3DF2FAEBC8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A51E02F-6850-4BAE-993D-B48DFA555D80}" type="doc">
      <dgm:prSet loTypeId="urn:microsoft.com/office/officeart/2008/layout/VerticalCurvedList" loCatId="list" qsTypeId="urn:microsoft.com/office/officeart/2005/8/quickstyle/3d1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BE4CF98F-49CE-4B7F-9BD2-B9D0B4E49404}">
      <dgm:prSet/>
      <dgm:spPr/>
      <dgm:t>
        <a:bodyPr/>
        <a:lstStyle/>
        <a:p>
          <a:r>
            <a:rPr lang="en-US"/>
            <a:t>Provide a seamless and intuitive user experience.</a:t>
          </a:r>
          <a:endParaRPr lang="en-IN"/>
        </a:p>
      </dgm:t>
    </dgm:pt>
    <dgm:pt modelId="{EB47B888-F947-4B72-B208-5787736E5E24}" type="parTrans" cxnId="{C31187DA-711A-4FDB-989C-414F589E0788}">
      <dgm:prSet/>
      <dgm:spPr/>
      <dgm:t>
        <a:bodyPr/>
        <a:lstStyle/>
        <a:p>
          <a:endParaRPr lang="en-IN"/>
        </a:p>
      </dgm:t>
    </dgm:pt>
    <dgm:pt modelId="{C6B36FB3-7141-4C14-8408-8A235FEF687D}" type="sibTrans" cxnId="{C31187DA-711A-4FDB-989C-414F589E0788}">
      <dgm:prSet/>
      <dgm:spPr/>
      <dgm:t>
        <a:bodyPr/>
        <a:lstStyle/>
        <a:p>
          <a:endParaRPr lang="en-IN"/>
        </a:p>
      </dgm:t>
    </dgm:pt>
    <dgm:pt modelId="{A76759B3-6743-4849-B29C-C8A714630A87}">
      <dgm:prSet/>
      <dgm:spPr/>
      <dgm:t>
        <a:bodyPr/>
        <a:lstStyle/>
        <a:p>
          <a:r>
            <a:rPr lang="en-US"/>
            <a:t>Enable real-time communication and collaboration.     </a:t>
          </a:r>
          <a:endParaRPr lang="en-IN"/>
        </a:p>
      </dgm:t>
    </dgm:pt>
    <dgm:pt modelId="{AD4E773A-9F13-46DD-BBC9-41EEA068F34C}" type="parTrans" cxnId="{E8AB6FC9-C075-402A-A1D3-B2DBB1886610}">
      <dgm:prSet/>
      <dgm:spPr/>
      <dgm:t>
        <a:bodyPr/>
        <a:lstStyle/>
        <a:p>
          <a:endParaRPr lang="en-IN"/>
        </a:p>
      </dgm:t>
    </dgm:pt>
    <dgm:pt modelId="{12627714-5A1F-48B7-93AF-3A1DE75C6410}" type="sibTrans" cxnId="{E8AB6FC9-C075-402A-A1D3-B2DBB1886610}">
      <dgm:prSet/>
      <dgm:spPr/>
      <dgm:t>
        <a:bodyPr/>
        <a:lstStyle/>
        <a:p>
          <a:endParaRPr lang="en-IN"/>
        </a:p>
      </dgm:t>
    </dgm:pt>
    <dgm:pt modelId="{8C84A554-EDD3-44DD-8D6F-793A0B9B2C6F}">
      <dgm:prSet/>
      <dgm:spPr/>
      <dgm:t>
        <a:bodyPr/>
        <a:lstStyle/>
        <a:p>
          <a:r>
            <a:rPr lang="en-US"/>
            <a:t>Ensure security and privacy of user data.    </a:t>
          </a:r>
          <a:endParaRPr lang="en-IN"/>
        </a:p>
      </dgm:t>
    </dgm:pt>
    <dgm:pt modelId="{0329E5D0-B78A-41B9-8E0D-FFFFAF02E909}" type="parTrans" cxnId="{A1CD58FE-09DF-4F0D-B1CB-7744020F7710}">
      <dgm:prSet/>
      <dgm:spPr/>
      <dgm:t>
        <a:bodyPr/>
        <a:lstStyle/>
        <a:p>
          <a:endParaRPr lang="en-IN"/>
        </a:p>
      </dgm:t>
    </dgm:pt>
    <dgm:pt modelId="{469F962E-5038-414C-B0FA-293CB2861F2E}" type="sibTrans" cxnId="{A1CD58FE-09DF-4F0D-B1CB-7744020F7710}">
      <dgm:prSet/>
      <dgm:spPr/>
      <dgm:t>
        <a:bodyPr/>
        <a:lstStyle/>
        <a:p>
          <a:endParaRPr lang="en-IN"/>
        </a:p>
      </dgm:t>
    </dgm:pt>
    <dgm:pt modelId="{88905938-D9F9-4507-8804-821A5A86CF8A}">
      <dgm:prSet/>
      <dgm:spPr/>
      <dgm:t>
        <a:bodyPr/>
        <a:lstStyle/>
        <a:p>
          <a:r>
            <a:rPr lang="en-US"/>
            <a:t>Achieve high performance and scalability.</a:t>
          </a:r>
          <a:endParaRPr lang="en-IN"/>
        </a:p>
      </dgm:t>
    </dgm:pt>
    <dgm:pt modelId="{F3554F07-B101-4201-B663-34AE23BE51FD}" type="parTrans" cxnId="{BAC49D6D-8D14-4BB8-8830-BC685CE9A0C1}">
      <dgm:prSet/>
      <dgm:spPr/>
      <dgm:t>
        <a:bodyPr/>
        <a:lstStyle/>
        <a:p>
          <a:endParaRPr lang="en-IN"/>
        </a:p>
      </dgm:t>
    </dgm:pt>
    <dgm:pt modelId="{2C154D8C-5F30-46D1-AEFD-FEAB50CB831F}" type="sibTrans" cxnId="{BAC49D6D-8D14-4BB8-8830-BC685CE9A0C1}">
      <dgm:prSet/>
      <dgm:spPr/>
      <dgm:t>
        <a:bodyPr/>
        <a:lstStyle/>
        <a:p>
          <a:endParaRPr lang="en-IN"/>
        </a:p>
      </dgm:t>
    </dgm:pt>
    <dgm:pt modelId="{6FFAE9F4-192F-4598-8725-F446BFE89BFA}" type="pres">
      <dgm:prSet presAssocID="{6A51E02F-6850-4BAE-993D-B48DFA555D80}" presName="Name0" presStyleCnt="0">
        <dgm:presLayoutVars>
          <dgm:chMax val="7"/>
          <dgm:chPref val="7"/>
          <dgm:dir/>
        </dgm:presLayoutVars>
      </dgm:prSet>
      <dgm:spPr/>
    </dgm:pt>
    <dgm:pt modelId="{F8BD9D6D-506F-44E3-AABB-76A49D5FAF8A}" type="pres">
      <dgm:prSet presAssocID="{6A51E02F-6850-4BAE-993D-B48DFA555D80}" presName="Name1" presStyleCnt="0"/>
      <dgm:spPr/>
    </dgm:pt>
    <dgm:pt modelId="{E29E1FD5-E0F3-4196-99C9-A8323DECC6A3}" type="pres">
      <dgm:prSet presAssocID="{6A51E02F-6850-4BAE-993D-B48DFA555D80}" presName="cycle" presStyleCnt="0"/>
      <dgm:spPr/>
    </dgm:pt>
    <dgm:pt modelId="{A3E03E34-28FA-40ED-A85C-4A6E08E21706}" type="pres">
      <dgm:prSet presAssocID="{6A51E02F-6850-4BAE-993D-B48DFA555D80}" presName="srcNode" presStyleLbl="node1" presStyleIdx="0" presStyleCnt="4"/>
      <dgm:spPr/>
    </dgm:pt>
    <dgm:pt modelId="{38E43BE0-40A9-458F-9ECE-377AB4A6E240}" type="pres">
      <dgm:prSet presAssocID="{6A51E02F-6850-4BAE-993D-B48DFA555D80}" presName="conn" presStyleLbl="parChTrans1D2" presStyleIdx="0" presStyleCnt="1"/>
      <dgm:spPr/>
    </dgm:pt>
    <dgm:pt modelId="{F6CD2D03-51D3-4650-84A9-F4A727AAA47C}" type="pres">
      <dgm:prSet presAssocID="{6A51E02F-6850-4BAE-993D-B48DFA555D80}" presName="extraNode" presStyleLbl="node1" presStyleIdx="0" presStyleCnt="4"/>
      <dgm:spPr/>
    </dgm:pt>
    <dgm:pt modelId="{2956C912-885D-4FFA-A7A9-82BE5F9B931B}" type="pres">
      <dgm:prSet presAssocID="{6A51E02F-6850-4BAE-993D-B48DFA555D80}" presName="dstNode" presStyleLbl="node1" presStyleIdx="0" presStyleCnt="4"/>
      <dgm:spPr/>
    </dgm:pt>
    <dgm:pt modelId="{7EE10715-62E6-4B4A-A9CC-9F640445900E}" type="pres">
      <dgm:prSet presAssocID="{BE4CF98F-49CE-4B7F-9BD2-B9D0B4E49404}" presName="text_1" presStyleLbl="node1" presStyleIdx="0" presStyleCnt="4">
        <dgm:presLayoutVars>
          <dgm:bulletEnabled val="1"/>
        </dgm:presLayoutVars>
      </dgm:prSet>
      <dgm:spPr/>
    </dgm:pt>
    <dgm:pt modelId="{765682D5-7228-4560-AE45-B39668A65FDA}" type="pres">
      <dgm:prSet presAssocID="{BE4CF98F-49CE-4B7F-9BD2-B9D0B4E49404}" presName="accent_1" presStyleCnt="0"/>
      <dgm:spPr/>
    </dgm:pt>
    <dgm:pt modelId="{803A1A31-C546-49B1-B03A-9920FDACA6B5}" type="pres">
      <dgm:prSet presAssocID="{BE4CF98F-49CE-4B7F-9BD2-B9D0B4E49404}" presName="accentRepeatNode" presStyleLbl="solidFgAcc1" presStyleIdx="0" presStyleCnt="4"/>
      <dgm:spPr/>
    </dgm:pt>
    <dgm:pt modelId="{C16B61DD-EC8E-4B77-97A3-9B90A49ED6F9}" type="pres">
      <dgm:prSet presAssocID="{A76759B3-6743-4849-B29C-C8A714630A87}" presName="text_2" presStyleLbl="node1" presStyleIdx="1" presStyleCnt="4">
        <dgm:presLayoutVars>
          <dgm:bulletEnabled val="1"/>
        </dgm:presLayoutVars>
      </dgm:prSet>
      <dgm:spPr/>
    </dgm:pt>
    <dgm:pt modelId="{8DCB8AF5-FF35-4609-833B-D9576B53887B}" type="pres">
      <dgm:prSet presAssocID="{A76759B3-6743-4849-B29C-C8A714630A87}" presName="accent_2" presStyleCnt="0"/>
      <dgm:spPr/>
    </dgm:pt>
    <dgm:pt modelId="{E6A0D5E1-1E66-488E-AE74-63B106FEA866}" type="pres">
      <dgm:prSet presAssocID="{A76759B3-6743-4849-B29C-C8A714630A87}" presName="accentRepeatNode" presStyleLbl="solidFgAcc1" presStyleIdx="1" presStyleCnt="4"/>
      <dgm:spPr/>
    </dgm:pt>
    <dgm:pt modelId="{64F298D4-F383-4CC2-8E53-A41F52A61927}" type="pres">
      <dgm:prSet presAssocID="{8C84A554-EDD3-44DD-8D6F-793A0B9B2C6F}" presName="text_3" presStyleLbl="node1" presStyleIdx="2" presStyleCnt="4">
        <dgm:presLayoutVars>
          <dgm:bulletEnabled val="1"/>
        </dgm:presLayoutVars>
      </dgm:prSet>
      <dgm:spPr/>
    </dgm:pt>
    <dgm:pt modelId="{489801B8-902E-430F-8DED-FFEB79C5C729}" type="pres">
      <dgm:prSet presAssocID="{8C84A554-EDD3-44DD-8D6F-793A0B9B2C6F}" presName="accent_3" presStyleCnt="0"/>
      <dgm:spPr/>
    </dgm:pt>
    <dgm:pt modelId="{5D70E139-F22E-4285-B4B4-72E81F9B49A1}" type="pres">
      <dgm:prSet presAssocID="{8C84A554-EDD3-44DD-8D6F-793A0B9B2C6F}" presName="accentRepeatNode" presStyleLbl="solidFgAcc1" presStyleIdx="2" presStyleCnt="4"/>
      <dgm:spPr/>
    </dgm:pt>
    <dgm:pt modelId="{8DD4E561-9D10-4C3B-BDA1-D0075110312A}" type="pres">
      <dgm:prSet presAssocID="{88905938-D9F9-4507-8804-821A5A86CF8A}" presName="text_4" presStyleLbl="node1" presStyleIdx="3" presStyleCnt="4">
        <dgm:presLayoutVars>
          <dgm:bulletEnabled val="1"/>
        </dgm:presLayoutVars>
      </dgm:prSet>
      <dgm:spPr/>
    </dgm:pt>
    <dgm:pt modelId="{DE062746-DE50-4A89-B192-C6B68ED004D1}" type="pres">
      <dgm:prSet presAssocID="{88905938-D9F9-4507-8804-821A5A86CF8A}" presName="accent_4" presStyleCnt="0"/>
      <dgm:spPr/>
    </dgm:pt>
    <dgm:pt modelId="{BF2075A1-04BB-48A2-B291-FCADD2FAD31D}" type="pres">
      <dgm:prSet presAssocID="{88905938-D9F9-4507-8804-821A5A86CF8A}" presName="accentRepeatNode" presStyleLbl="solidFgAcc1" presStyleIdx="3" presStyleCnt="4"/>
      <dgm:spPr/>
    </dgm:pt>
  </dgm:ptLst>
  <dgm:cxnLst>
    <dgm:cxn modelId="{92387068-7C2E-41E1-9243-50CEF9752BF0}" type="presOf" srcId="{A76759B3-6743-4849-B29C-C8A714630A87}" destId="{C16B61DD-EC8E-4B77-97A3-9B90A49ED6F9}" srcOrd="0" destOrd="0" presId="urn:microsoft.com/office/officeart/2008/layout/VerticalCurvedList"/>
    <dgm:cxn modelId="{BAC49D6D-8D14-4BB8-8830-BC685CE9A0C1}" srcId="{6A51E02F-6850-4BAE-993D-B48DFA555D80}" destId="{88905938-D9F9-4507-8804-821A5A86CF8A}" srcOrd="3" destOrd="0" parTransId="{F3554F07-B101-4201-B663-34AE23BE51FD}" sibTransId="{2C154D8C-5F30-46D1-AEFD-FEAB50CB831F}"/>
    <dgm:cxn modelId="{91233C50-4A4A-4B9E-B1FE-6154BC5A88AE}" type="presOf" srcId="{8C84A554-EDD3-44DD-8D6F-793A0B9B2C6F}" destId="{64F298D4-F383-4CC2-8E53-A41F52A61927}" srcOrd="0" destOrd="0" presId="urn:microsoft.com/office/officeart/2008/layout/VerticalCurvedList"/>
    <dgm:cxn modelId="{0A9F7972-C702-45A4-BCD3-FE3BC7893160}" type="presOf" srcId="{BE4CF98F-49CE-4B7F-9BD2-B9D0B4E49404}" destId="{7EE10715-62E6-4B4A-A9CC-9F640445900E}" srcOrd="0" destOrd="0" presId="urn:microsoft.com/office/officeart/2008/layout/VerticalCurvedList"/>
    <dgm:cxn modelId="{8A178EA2-7711-430C-A160-142D25CA849B}" type="presOf" srcId="{88905938-D9F9-4507-8804-821A5A86CF8A}" destId="{8DD4E561-9D10-4C3B-BDA1-D0075110312A}" srcOrd="0" destOrd="0" presId="urn:microsoft.com/office/officeart/2008/layout/VerticalCurvedList"/>
    <dgm:cxn modelId="{D76509AB-AD24-4763-A297-D33039AC9F37}" type="presOf" srcId="{6A51E02F-6850-4BAE-993D-B48DFA555D80}" destId="{6FFAE9F4-192F-4598-8725-F446BFE89BFA}" srcOrd="0" destOrd="0" presId="urn:microsoft.com/office/officeart/2008/layout/VerticalCurvedList"/>
    <dgm:cxn modelId="{DF8B67C6-7A44-4C2F-8C08-9EDE519887D5}" type="presOf" srcId="{C6B36FB3-7141-4C14-8408-8A235FEF687D}" destId="{38E43BE0-40A9-458F-9ECE-377AB4A6E240}" srcOrd="0" destOrd="0" presId="urn:microsoft.com/office/officeart/2008/layout/VerticalCurvedList"/>
    <dgm:cxn modelId="{E8AB6FC9-C075-402A-A1D3-B2DBB1886610}" srcId="{6A51E02F-6850-4BAE-993D-B48DFA555D80}" destId="{A76759B3-6743-4849-B29C-C8A714630A87}" srcOrd="1" destOrd="0" parTransId="{AD4E773A-9F13-46DD-BBC9-41EEA068F34C}" sibTransId="{12627714-5A1F-48B7-93AF-3A1DE75C6410}"/>
    <dgm:cxn modelId="{C31187DA-711A-4FDB-989C-414F589E0788}" srcId="{6A51E02F-6850-4BAE-993D-B48DFA555D80}" destId="{BE4CF98F-49CE-4B7F-9BD2-B9D0B4E49404}" srcOrd="0" destOrd="0" parTransId="{EB47B888-F947-4B72-B208-5787736E5E24}" sibTransId="{C6B36FB3-7141-4C14-8408-8A235FEF687D}"/>
    <dgm:cxn modelId="{A1CD58FE-09DF-4F0D-B1CB-7744020F7710}" srcId="{6A51E02F-6850-4BAE-993D-B48DFA555D80}" destId="{8C84A554-EDD3-44DD-8D6F-793A0B9B2C6F}" srcOrd="2" destOrd="0" parTransId="{0329E5D0-B78A-41B9-8E0D-FFFFAF02E909}" sibTransId="{469F962E-5038-414C-B0FA-293CB2861F2E}"/>
    <dgm:cxn modelId="{AE22A193-07FA-4E28-90B1-6D7B742C372D}" type="presParOf" srcId="{6FFAE9F4-192F-4598-8725-F446BFE89BFA}" destId="{F8BD9D6D-506F-44E3-AABB-76A49D5FAF8A}" srcOrd="0" destOrd="0" presId="urn:microsoft.com/office/officeart/2008/layout/VerticalCurvedList"/>
    <dgm:cxn modelId="{D6E1A414-CE56-4BC6-AF2D-90B971E9B625}" type="presParOf" srcId="{F8BD9D6D-506F-44E3-AABB-76A49D5FAF8A}" destId="{E29E1FD5-E0F3-4196-99C9-A8323DECC6A3}" srcOrd="0" destOrd="0" presId="urn:microsoft.com/office/officeart/2008/layout/VerticalCurvedList"/>
    <dgm:cxn modelId="{B69588FA-A56D-4D5F-BF2C-7A602DC5A6A8}" type="presParOf" srcId="{E29E1FD5-E0F3-4196-99C9-A8323DECC6A3}" destId="{A3E03E34-28FA-40ED-A85C-4A6E08E21706}" srcOrd="0" destOrd="0" presId="urn:microsoft.com/office/officeart/2008/layout/VerticalCurvedList"/>
    <dgm:cxn modelId="{68DF8B9F-2669-4DF6-AC52-EE9785AF5129}" type="presParOf" srcId="{E29E1FD5-E0F3-4196-99C9-A8323DECC6A3}" destId="{38E43BE0-40A9-458F-9ECE-377AB4A6E240}" srcOrd="1" destOrd="0" presId="urn:microsoft.com/office/officeart/2008/layout/VerticalCurvedList"/>
    <dgm:cxn modelId="{20274795-F121-4BAA-806C-B977958A9E8B}" type="presParOf" srcId="{E29E1FD5-E0F3-4196-99C9-A8323DECC6A3}" destId="{F6CD2D03-51D3-4650-84A9-F4A727AAA47C}" srcOrd="2" destOrd="0" presId="urn:microsoft.com/office/officeart/2008/layout/VerticalCurvedList"/>
    <dgm:cxn modelId="{F4AC31D0-01C4-4E21-A750-88F99DC5BFFE}" type="presParOf" srcId="{E29E1FD5-E0F3-4196-99C9-A8323DECC6A3}" destId="{2956C912-885D-4FFA-A7A9-82BE5F9B931B}" srcOrd="3" destOrd="0" presId="urn:microsoft.com/office/officeart/2008/layout/VerticalCurvedList"/>
    <dgm:cxn modelId="{6AB3C5FF-B842-4875-924B-50A7DC507E91}" type="presParOf" srcId="{F8BD9D6D-506F-44E3-AABB-76A49D5FAF8A}" destId="{7EE10715-62E6-4B4A-A9CC-9F640445900E}" srcOrd="1" destOrd="0" presId="urn:microsoft.com/office/officeart/2008/layout/VerticalCurvedList"/>
    <dgm:cxn modelId="{7485D673-2458-4ACB-A39C-4B138C2621DF}" type="presParOf" srcId="{F8BD9D6D-506F-44E3-AABB-76A49D5FAF8A}" destId="{765682D5-7228-4560-AE45-B39668A65FDA}" srcOrd="2" destOrd="0" presId="urn:microsoft.com/office/officeart/2008/layout/VerticalCurvedList"/>
    <dgm:cxn modelId="{E55D7C9E-6D14-4D90-A8F0-75665F0BE197}" type="presParOf" srcId="{765682D5-7228-4560-AE45-B39668A65FDA}" destId="{803A1A31-C546-49B1-B03A-9920FDACA6B5}" srcOrd="0" destOrd="0" presId="urn:microsoft.com/office/officeart/2008/layout/VerticalCurvedList"/>
    <dgm:cxn modelId="{87C18661-5165-461E-96EE-341387316964}" type="presParOf" srcId="{F8BD9D6D-506F-44E3-AABB-76A49D5FAF8A}" destId="{C16B61DD-EC8E-4B77-97A3-9B90A49ED6F9}" srcOrd="3" destOrd="0" presId="urn:microsoft.com/office/officeart/2008/layout/VerticalCurvedList"/>
    <dgm:cxn modelId="{BF175DAD-6440-4AD3-9283-8CF5D3660872}" type="presParOf" srcId="{F8BD9D6D-506F-44E3-AABB-76A49D5FAF8A}" destId="{8DCB8AF5-FF35-4609-833B-D9576B53887B}" srcOrd="4" destOrd="0" presId="urn:microsoft.com/office/officeart/2008/layout/VerticalCurvedList"/>
    <dgm:cxn modelId="{DD277228-1430-45EC-978E-945DDFB8BE92}" type="presParOf" srcId="{8DCB8AF5-FF35-4609-833B-D9576B53887B}" destId="{E6A0D5E1-1E66-488E-AE74-63B106FEA866}" srcOrd="0" destOrd="0" presId="urn:microsoft.com/office/officeart/2008/layout/VerticalCurvedList"/>
    <dgm:cxn modelId="{428835F6-AAE7-41C2-BFCF-9274033D1558}" type="presParOf" srcId="{F8BD9D6D-506F-44E3-AABB-76A49D5FAF8A}" destId="{64F298D4-F383-4CC2-8E53-A41F52A61927}" srcOrd="5" destOrd="0" presId="urn:microsoft.com/office/officeart/2008/layout/VerticalCurvedList"/>
    <dgm:cxn modelId="{17808B01-0B17-43CC-A1DC-49F4677553BA}" type="presParOf" srcId="{F8BD9D6D-506F-44E3-AABB-76A49D5FAF8A}" destId="{489801B8-902E-430F-8DED-FFEB79C5C729}" srcOrd="6" destOrd="0" presId="urn:microsoft.com/office/officeart/2008/layout/VerticalCurvedList"/>
    <dgm:cxn modelId="{34F5C76B-3486-4E75-8EAB-03C415635AC4}" type="presParOf" srcId="{489801B8-902E-430F-8DED-FFEB79C5C729}" destId="{5D70E139-F22E-4285-B4B4-72E81F9B49A1}" srcOrd="0" destOrd="0" presId="urn:microsoft.com/office/officeart/2008/layout/VerticalCurvedList"/>
    <dgm:cxn modelId="{BF0080F0-C66A-4626-95CE-C9760DF25DF3}" type="presParOf" srcId="{F8BD9D6D-506F-44E3-AABB-76A49D5FAF8A}" destId="{8DD4E561-9D10-4C3B-BDA1-D0075110312A}" srcOrd="7" destOrd="0" presId="urn:microsoft.com/office/officeart/2008/layout/VerticalCurvedList"/>
    <dgm:cxn modelId="{679361B4-BA44-428E-AB5F-60DE6E514EB0}" type="presParOf" srcId="{F8BD9D6D-506F-44E3-AABB-76A49D5FAF8A}" destId="{DE062746-DE50-4A89-B192-C6B68ED004D1}" srcOrd="8" destOrd="0" presId="urn:microsoft.com/office/officeart/2008/layout/VerticalCurvedList"/>
    <dgm:cxn modelId="{55F18A5B-6E3D-47CD-A5EF-0DED939834FD}" type="presParOf" srcId="{DE062746-DE50-4A89-B192-C6B68ED004D1}" destId="{BF2075A1-04BB-48A2-B291-FCADD2FAD31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5C89A74-FD95-4861-8729-78DE6A8538BF}" type="doc">
      <dgm:prSet loTypeId="urn:microsoft.com/office/officeart/2009/3/layout/StepUpProcess" loCatId="process" qsTypeId="urn:microsoft.com/office/officeart/2005/8/quickstyle/3d1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FE19FF16-FD8D-4107-BF66-FDC740B88204}">
      <dgm:prSet/>
      <dgm:spPr/>
      <dgm:t>
        <a:bodyPr/>
        <a:lstStyle/>
        <a:p>
          <a:r>
            <a:rPr lang="en-US" dirty="0"/>
            <a:t>Users experience delays and lags in message delivery.</a:t>
          </a:r>
          <a:endParaRPr lang="en-IN" dirty="0"/>
        </a:p>
      </dgm:t>
    </dgm:pt>
    <dgm:pt modelId="{969918D9-C7F9-4494-A4F2-C6041184346C}" type="parTrans" cxnId="{7C9E7634-EF5B-4B72-A378-D3FF7906FC25}">
      <dgm:prSet/>
      <dgm:spPr/>
      <dgm:t>
        <a:bodyPr/>
        <a:lstStyle/>
        <a:p>
          <a:endParaRPr lang="en-IN"/>
        </a:p>
      </dgm:t>
    </dgm:pt>
    <dgm:pt modelId="{52128F52-DAAF-4567-BABC-3B9616E51B84}" type="sibTrans" cxnId="{7C9E7634-EF5B-4B72-A378-D3FF7906FC25}">
      <dgm:prSet/>
      <dgm:spPr/>
      <dgm:t>
        <a:bodyPr/>
        <a:lstStyle/>
        <a:p>
          <a:endParaRPr lang="en-IN"/>
        </a:p>
      </dgm:t>
    </dgm:pt>
    <dgm:pt modelId="{2E6AC05E-B238-41DE-A67F-902B95D08EC9}">
      <dgm:prSet/>
      <dgm:spPr/>
      <dgm:t>
        <a:bodyPr/>
        <a:lstStyle/>
        <a:p>
          <a:r>
            <a:rPr lang="en-US" dirty="0"/>
            <a:t>Security and privacy concerns are prevalent. </a:t>
          </a:r>
          <a:endParaRPr lang="en-IN" dirty="0"/>
        </a:p>
      </dgm:t>
    </dgm:pt>
    <dgm:pt modelId="{DF952E6E-CD38-45B6-AC61-2344CB3EB698}" type="parTrans" cxnId="{F742873F-C408-4964-AB7B-817800AAABB7}">
      <dgm:prSet/>
      <dgm:spPr/>
      <dgm:t>
        <a:bodyPr/>
        <a:lstStyle/>
        <a:p>
          <a:endParaRPr lang="en-IN"/>
        </a:p>
      </dgm:t>
    </dgm:pt>
    <dgm:pt modelId="{B61ADBC6-2DE5-4D31-B335-E91579E3865B}" type="sibTrans" cxnId="{F742873F-C408-4964-AB7B-817800AAABB7}">
      <dgm:prSet/>
      <dgm:spPr/>
      <dgm:t>
        <a:bodyPr/>
        <a:lstStyle/>
        <a:p>
          <a:endParaRPr lang="en-IN"/>
        </a:p>
      </dgm:t>
    </dgm:pt>
    <dgm:pt modelId="{4F7F4F0D-9228-4C6A-94C0-9D96FDCB8E68}">
      <dgm:prSet/>
      <dgm:spPr/>
      <dgm:t>
        <a:bodyPr/>
        <a:lstStyle/>
        <a:p>
          <a:r>
            <a:rPr lang="en-US"/>
            <a:t>Limited features and functionalities.</a:t>
          </a:r>
          <a:endParaRPr lang="en-IN"/>
        </a:p>
      </dgm:t>
    </dgm:pt>
    <dgm:pt modelId="{50CC9DB1-641C-42C7-AA82-EF3038D0C556}" type="parTrans" cxnId="{79CD5787-CC4E-44E0-A9BE-E4ADD8A1D1C5}">
      <dgm:prSet/>
      <dgm:spPr/>
      <dgm:t>
        <a:bodyPr/>
        <a:lstStyle/>
        <a:p>
          <a:endParaRPr lang="en-IN"/>
        </a:p>
      </dgm:t>
    </dgm:pt>
    <dgm:pt modelId="{0740CFF0-5788-424C-9723-19C1FA7D4E1A}" type="sibTrans" cxnId="{79CD5787-CC4E-44E0-A9BE-E4ADD8A1D1C5}">
      <dgm:prSet/>
      <dgm:spPr/>
      <dgm:t>
        <a:bodyPr/>
        <a:lstStyle/>
        <a:p>
          <a:endParaRPr lang="en-IN"/>
        </a:p>
      </dgm:t>
    </dgm:pt>
    <dgm:pt modelId="{52077FBB-22D0-47EE-A8F6-D3C08F27828C}" type="pres">
      <dgm:prSet presAssocID="{95C89A74-FD95-4861-8729-78DE6A8538BF}" presName="rootnode" presStyleCnt="0">
        <dgm:presLayoutVars>
          <dgm:chMax/>
          <dgm:chPref/>
          <dgm:dir/>
          <dgm:animLvl val="lvl"/>
        </dgm:presLayoutVars>
      </dgm:prSet>
      <dgm:spPr/>
    </dgm:pt>
    <dgm:pt modelId="{8CA22DF2-C78E-40CB-BA37-F45BC9C00FBF}" type="pres">
      <dgm:prSet presAssocID="{FE19FF16-FD8D-4107-BF66-FDC740B88204}" presName="composite" presStyleCnt="0"/>
      <dgm:spPr/>
    </dgm:pt>
    <dgm:pt modelId="{2F2F4E5C-FD4A-4BD3-93C2-F527254C3C09}" type="pres">
      <dgm:prSet presAssocID="{FE19FF16-FD8D-4107-BF66-FDC740B88204}" presName="LShape" presStyleLbl="alignNode1" presStyleIdx="0" presStyleCnt="5"/>
      <dgm:spPr/>
    </dgm:pt>
    <dgm:pt modelId="{AE3E7ECF-9507-4195-BF92-1EB216A98CEA}" type="pres">
      <dgm:prSet presAssocID="{FE19FF16-FD8D-4107-BF66-FDC740B88204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DB6D91CE-232B-48AE-AD79-9B00FFF2133C}" type="pres">
      <dgm:prSet presAssocID="{FE19FF16-FD8D-4107-BF66-FDC740B88204}" presName="Triangle" presStyleLbl="alignNode1" presStyleIdx="1" presStyleCnt="5"/>
      <dgm:spPr/>
    </dgm:pt>
    <dgm:pt modelId="{2DEFAF56-2142-41B8-810C-BBF75DD4738D}" type="pres">
      <dgm:prSet presAssocID="{52128F52-DAAF-4567-BABC-3B9616E51B84}" presName="sibTrans" presStyleCnt="0"/>
      <dgm:spPr/>
    </dgm:pt>
    <dgm:pt modelId="{E2C15997-3E6D-4078-98FA-4921CC13C22F}" type="pres">
      <dgm:prSet presAssocID="{52128F52-DAAF-4567-BABC-3B9616E51B84}" presName="space" presStyleCnt="0"/>
      <dgm:spPr/>
    </dgm:pt>
    <dgm:pt modelId="{EAEE11A7-C288-4DC1-BA0A-F7080D457B23}" type="pres">
      <dgm:prSet presAssocID="{2E6AC05E-B238-41DE-A67F-902B95D08EC9}" presName="composite" presStyleCnt="0"/>
      <dgm:spPr/>
    </dgm:pt>
    <dgm:pt modelId="{5C7CC583-DE1F-4C09-A72A-03F50001A719}" type="pres">
      <dgm:prSet presAssocID="{2E6AC05E-B238-41DE-A67F-902B95D08EC9}" presName="LShape" presStyleLbl="alignNode1" presStyleIdx="2" presStyleCnt="5"/>
      <dgm:spPr/>
    </dgm:pt>
    <dgm:pt modelId="{DF5B5405-367D-4B4D-AC4E-1F6141A3A361}" type="pres">
      <dgm:prSet presAssocID="{2E6AC05E-B238-41DE-A67F-902B95D08EC9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18E68231-EB05-4FB5-8609-D7710C2C8763}" type="pres">
      <dgm:prSet presAssocID="{2E6AC05E-B238-41DE-A67F-902B95D08EC9}" presName="Triangle" presStyleLbl="alignNode1" presStyleIdx="3" presStyleCnt="5"/>
      <dgm:spPr/>
    </dgm:pt>
    <dgm:pt modelId="{E6418EA1-2DFD-4654-8334-D7CA21169C14}" type="pres">
      <dgm:prSet presAssocID="{B61ADBC6-2DE5-4D31-B335-E91579E3865B}" presName="sibTrans" presStyleCnt="0"/>
      <dgm:spPr/>
    </dgm:pt>
    <dgm:pt modelId="{97D5A6BD-0349-4254-84C4-609EC16D1B1F}" type="pres">
      <dgm:prSet presAssocID="{B61ADBC6-2DE5-4D31-B335-E91579E3865B}" presName="space" presStyleCnt="0"/>
      <dgm:spPr/>
    </dgm:pt>
    <dgm:pt modelId="{368F6601-D797-40CC-B644-7D37DC7C98F4}" type="pres">
      <dgm:prSet presAssocID="{4F7F4F0D-9228-4C6A-94C0-9D96FDCB8E68}" presName="composite" presStyleCnt="0"/>
      <dgm:spPr/>
    </dgm:pt>
    <dgm:pt modelId="{D1982D1C-B2C2-489C-B429-E571F7C46C0D}" type="pres">
      <dgm:prSet presAssocID="{4F7F4F0D-9228-4C6A-94C0-9D96FDCB8E68}" presName="LShape" presStyleLbl="alignNode1" presStyleIdx="4" presStyleCnt="5"/>
      <dgm:spPr/>
    </dgm:pt>
    <dgm:pt modelId="{6F206264-81C8-45ED-8055-D14FB7C5CA09}" type="pres">
      <dgm:prSet presAssocID="{4F7F4F0D-9228-4C6A-94C0-9D96FDCB8E68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A8553514-8C8E-4496-B7F0-866E8BD92C9A}" type="presOf" srcId="{2E6AC05E-B238-41DE-A67F-902B95D08EC9}" destId="{DF5B5405-367D-4B4D-AC4E-1F6141A3A361}" srcOrd="0" destOrd="0" presId="urn:microsoft.com/office/officeart/2009/3/layout/StepUpProcess"/>
    <dgm:cxn modelId="{7C9E7634-EF5B-4B72-A378-D3FF7906FC25}" srcId="{95C89A74-FD95-4861-8729-78DE6A8538BF}" destId="{FE19FF16-FD8D-4107-BF66-FDC740B88204}" srcOrd="0" destOrd="0" parTransId="{969918D9-C7F9-4494-A4F2-C6041184346C}" sibTransId="{52128F52-DAAF-4567-BABC-3B9616E51B84}"/>
    <dgm:cxn modelId="{F742873F-C408-4964-AB7B-817800AAABB7}" srcId="{95C89A74-FD95-4861-8729-78DE6A8538BF}" destId="{2E6AC05E-B238-41DE-A67F-902B95D08EC9}" srcOrd="1" destOrd="0" parTransId="{DF952E6E-CD38-45B6-AC61-2344CB3EB698}" sibTransId="{B61ADBC6-2DE5-4D31-B335-E91579E3865B}"/>
    <dgm:cxn modelId="{79CD5787-CC4E-44E0-A9BE-E4ADD8A1D1C5}" srcId="{95C89A74-FD95-4861-8729-78DE6A8538BF}" destId="{4F7F4F0D-9228-4C6A-94C0-9D96FDCB8E68}" srcOrd="2" destOrd="0" parTransId="{50CC9DB1-641C-42C7-AA82-EF3038D0C556}" sibTransId="{0740CFF0-5788-424C-9723-19C1FA7D4E1A}"/>
    <dgm:cxn modelId="{BD68799F-F158-4118-8987-A8EF7C55B84E}" type="presOf" srcId="{95C89A74-FD95-4861-8729-78DE6A8538BF}" destId="{52077FBB-22D0-47EE-A8F6-D3C08F27828C}" srcOrd="0" destOrd="0" presId="urn:microsoft.com/office/officeart/2009/3/layout/StepUpProcess"/>
    <dgm:cxn modelId="{5FFCE9C1-72DD-4E53-B540-115D642C7682}" type="presOf" srcId="{FE19FF16-FD8D-4107-BF66-FDC740B88204}" destId="{AE3E7ECF-9507-4195-BF92-1EB216A98CEA}" srcOrd="0" destOrd="0" presId="urn:microsoft.com/office/officeart/2009/3/layout/StepUpProcess"/>
    <dgm:cxn modelId="{C1F2DEF1-0F5A-4EFD-86B4-01AAA72911D6}" type="presOf" srcId="{4F7F4F0D-9228-4C6A-94C0-9D96FDCB8E68}" destId="{6F206264-81C8-45ED-8055-D14FB7C5CA09}" srcOrd="0" destOrd="0" presId="urn:microsoft.com/office/officeart/2009/3/layout/StepUpProcess"/>
    <dgm:cxn modelId="{61BDB724-548C-42CB-888E-7826224C679F}" type="presParOf" srcId="{52077FBB-22D0-47EE-A8F6-D3C08F27828C}" destId="{8CA22DF2-C78E-40CB-BA37-F45BC9C00FBF}" srcOrd="0" destOrd="0" presId="urn:microsoft.com/office/officeart/2009/3/layout/StepUpProcess"/>
    <dgm:cxn modelId="{3F1DE12E-AA72-41EE-BC48-F54515E13C9A}" type="presParOf" srcId="{8CA22DF2-C78E-40CB-BA37-F45BC9C00FBF}" destId="{2F2F4E5C-FD4A-4BD3-93C2-F527254C3C09}" srcOrd="0" destOrd="0" presId="urn:microsoft.com/office/officeart/2009/3/layout/StepUpProcess"/>
    <dgm:cxn modelId="{A5722D1B-5EBB-49C9-ADB5-7339F9F76FF7}" type="presParOf" srcId="{8CA22DF2-C78E-40CB-BA37-F45BC9C00FBF}" destId="{AE3E7ECF-9507-4195-BF92-1EB216A98CEA}" srcOrd="1" destOrd="0" presId="urn:microsoft.com/office/officeart/2009/3/layout/StepUpProcess"/>
    <dgm:cxn modelId="{AF933E8B-058F-4ABA-AC67-1E43D9AF25EE}" type="presParOf" srcId="{8CA22DF2-C78E-40CB-BA37-F45BC9C00FBF}" destId="{DB6D91CE-232B-48AE-AD79-9B00FFF2133C}" srcOrd="2" destOrd="0" presId="urn:microsoft.com/office/officeart/2009/3/layout/StepUpProcess"/>
    <dgm:cxn modelId="{74AA6FB1-3B9D-4B24-9E02-EAE21829C549}" type="presParOf" srcId="{52077FBB-22D0-47EE-A8F6-D3C08F27828C}" destId="{2DEFAF56-2142-41B8-810C-BBF75DD4738D}" srcOrd="1" destOrd="0" presId="urn:microsoft.com/office/officeart/2009/3/layout/StepUpProcess"/>
    <dgm:cxn modelId="{A9039A09-9F9D-4DA4-A26A-BAF0B048E472}" type="presParOf" srcId="{2DEFAF56-2142-41B8-810C-BBF75DD4738D}" destId="{E2C15997-3E6D-4078-98FA-4921CC13C22F}" srcOrd="0" destOrd="0" presId="urn:microsoft.com/office/officeart/2009/3/layout/StepUpProcess"/>
    <dgm:cxn modelId="{80C32F4D-27A4-4AF7-B332-CA984C835997}" type="presParOf" srcId="{52077FBB-22D0-47EE-A8F6-D3C08F27828C}" destId="{EAEE11A7-C288-4DC1-BA0A-F7080D457B23}" srcOrd="2" destOrd="0" presId="urn:microsoft.com/office/officeart/2009/3/layout/StepUpProcess"/>
    <dgm:cxn modelId="{FAF1246A-5D3F-4CE1-AC92-CF64C4308C1A}" type="presParOf" srcId="{EAEE11A7-C288-4DC1-BA0A-F7080D457B23}" destId="{5C7CC583-DE1F-4C09-A72A-03F50001A719}" srcOrd="0" destOrd="0" presId="urn:microsoft.com/office/officeart/2009/3/layout/StepUpProcess"/>
    <dgm:cxn modelId="{59D9D37E-2507-48D8-AC6E-DE3267083276}" type="presParOf" srcId="{EAEE11A7-C288-4DC1-BA0A-F7080D457B23}" destId="{DF5B5405-367D-4B4D-AC4E-1F6141A3A361}" srcOrd="1" destOrd="0" presId="urn:microsoft.com/office/officeart/2009/3/layout/StepUpProcess"/>
    <dgm:cxn modelId="{B0791E73-1181-4939-AECD-A065D1C4D6D8}" type="presParOf" srcId="{EAEE11A7-C288-4DC1-BA0A-F7080D457B23}" destId="{18E68231-EB05-4FB5-8609-D7710C2C8763}" srcOrd="2" destOrd="0" presId="urn:microsoft.com/office/officeart/2009/3/layout/StepUpProcess"/>
    <dgm:cxn modelId="{871D0545-4F3B-4A44-9CDC-841CBC004F62}" type="presParOf" srcId="{52077FBB-22D0-47EE-A8F6-D3C08F27828C}" destId="{E6418EA1-2DFD-4654-8334-D7CA21169C14}" srcOrd="3" destOrd="0" presId="urn:microsoft.com/office/officeart/2009/3/layout/StepUpProcess"/>
    <dgm:cxn modelId="{5218C6D6-BFDF-4E7B-BC1A-825B39ACFBFC}" type="presParOf" srcId="{E6418EA1-2DFD-4654-8334-D7CA21169C14}" destId="{97D5A6BD-0349-4254-84C4-609EC16D1B1F}" srcOrd="0" destOrd="0" presId="urn:microsoft.com/office/officeart/2009/3/layout/StepUpProcess"/>
    <dgm:cxn modelId="{BD68B74A-B25E-445F-9F6E-636DFDB60126}" type="presParOf" srcId="{52077FBB-22D0-47EE-A8F6-D3C08F27828C}" destId="{368F6601-D797-40CC-B644-7D37DC7C98F4}" srcOrd="4" destOrd="0" presId="urn:microsoft.com/office/officeart/2009/3/layout/StepUpProcess"/>
    <dgm:cxn modelId="{8D362D0B-89FB-481E-9034-E82406F5D4AF}" type="presParOf" srcId="{368F6601-D797-40CC-B644-7D37DC7C98F4}" destId="{D1982D1C-B2C2-489C-B429-E571F7C46C0D}" srcOrd="0" destOrd="0" presId="urn:microsoft.com/office/officeart/2009/3/layout/StepUpProcess"/>
    <dgm:cxn modelId="{F3071969-68FB-4F95-B432-677DE0ED39EC}" type="presParOf" srcId="{368F6601-D797-40CC-B644-7D37DC7C98F4}" destId="{6F206264-81C8-45ED-8055-D14FB7C5CA09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CF0E8D4-D830-49DE-9D86-27C8E5A2CC5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C642AF8-34D5-443A-AB51-FCC0D528A4E8}">
      <dgm:prSet/>
      <dgm:spPr/>
      <dgm:t>
        <a:bodyPr/>
        <a:lstStyle/>
        <a:p>
          <a:r>
            <a:rPr lang="en-US" dirty="0"/>
            <a:t>Real-time chat app with instant message delivery.</a:t>
          </a:r>
          <a:endParaRPr lang="en-IN" dirty="0"/>
        </a:p>
      </dgm:t>
    </dgm:pt>
    <dgm:pt modelId="{EEB9CE75-4426-4A72-B56C-ABB41C198141}" type="parTrans" cxnId="{98E7377D-B5A4-4EF3-A78B-966B2B5C632B}">
      <dgm:prSet/>
      <dgm:spPr/>
      <dgm:t>
        <a:bodyPr/>
        <a:lstStyle/>
        <a:p>
          <a:endParaRPr lang="en-IN"/>
        </a:p>
      </dgm:t>
    </dgm:pt>
    <dgm:pt modelId="{98424B54-8C86-4743-8F47-73FD3FE126F2}" type="sibTrans" cxnId="{98E7377D-B5A4-4EF3-A78B-966B2B5C632B}">
      <dgm:prSet/>
      <dgm:spPr/>
      <dgm:t>
        <a:bodyPr/>
        <a:lstStyle/>
        <a:p>
          <a:endParaRPr lang="en-IN"/>
        </a:p>
      </dgm:t>
    </dgm:pt>
    <dgm:pt modelId="{8549A2E4-2D60-4DD1-8883-E301D70452A2}">
      <dgm:prSet/>
      <dgm:spPr/>
      <dgm:t>
        <a:bodyPr/>
        <a:lstStyle/>
        <a:p>
          <a:r>
            <a:rPr lang="en-US" dirty="0"/>
            <a:t>Group chat, file sharing, and video calling features.   </a:t>
          </a:r>
          <a:endParaRPr lang="en-IN" dirty="0"/>
        </a:p>
      </dgm:t>
    </dgm:pt>
    <dgm:pt modelId="{76194A80-3DDA-4375-975A-A7456E32DD1F}" type="parTrans" cxnId="{23E119C0-1661-4580-8EBB-C1B55960073A}">
      <dgm:prSet/>
      <dgm:spPr/>
      <dgm:t>
        <a:bodyPr/>
        <a:lstStyle/>
        <a:p>
          <a:endParaRPr lang="en-IN"/>
        </a:p>
      </dgm:t>
    </dgm:pt>
    <dgm:pt modelId="{569D5CEC-7433-48E9-A522-5417E3BAA4F7}" type="sibTrans" cxnId="{23E119C0-1661-4580-8EBB-C1B55960073A}">
      <dgm:prSet/>
      <dgm:spPr/>
      <dgm:t>
        <a:bodyPr/>
        <a:lstStyle/>
        <a:p>
          <a:endParaRPr lang="en-IN"/>
        </a:p>
      </dgm:t>
    </dgm:pt>
    <dgm:pt modelId="{8D8BEAFF-8993-4285-9600-72ADC38B7EA2}">
      <dgm:prSet/>
      <dgm:spPr/>
      <dgm:t>
        <a:bodyPr/>
        <a:lstStyle/>
        <a:p>
          <a:r>
            <a:rPr lang="en-US" dirty="0"/>
            <a:t>End-to-end encryption for secure communication. </a:t>
          </a:r>
          <a:endParaRPr lang="en-IN" dirty="0"/>
        </a:p>
      </dgm:t>
    </dgm:pt>
    <dgm:pt modelId="{77B7377F-9EFB-4D0A-9231-D80B28552700}" type="parTrans" cxnId="{F23D7591-C7C4-42B6-8C0D-538675C13D02}">
      <dgm:prSet/>
      <dgm:spPr/>
      <dgm:t>
        <a:bodyPr/>
        <a:lstStyle/>
        <a:p>
          <a:endParaRPr lang="en-IN"/>
        </a:p>
      </dgm:t>
    </dgm:pt>
    <dgm:pt modelId="{C7FF3992-7079-4F23-8DD8-E3D06E8C71EF}" type="sibTrans" cxnId="{F23D7591-C7C4-42B6-8C0D-538675C13D02}">
      <dgm:prSet/>
      <dgm:spPr/>
      <dgm:t>
        <a:bodyPr/>
        <a:lstStyle/>
        <a:p>
          <a:endParaRPr lang="en-IN"/>
        </a:p>
      </dgm:t>
    </dgm:pt>
    <dgm:pt modelId="{C82207E7-5652-4D85-8349-7E61E7A1B4AC}">
      <dgm:prSet/>
      <dgm:spPr/>
      <dgm:t>
        <a:bodyPr/>
        <a:lstStyle/>
        <a:p>
          <a:r>
            <a:rPr lang="en-US" dirty="0"/>
            <a:t>Scalable and high-performance architecture.</a:t>
          </a:r>
          <a:endParaRPr lang="en-IN" dirty="0"/>
        </a:p>
      </dgm:t>
    </dgm:pt>
    <dgm:pt modelId="{75D7DE1C-E5D7-471D-95BF-E270518E7DC5}" type="parTrans" cxnId="{CA5D9CBA-17A8-4A8F-8A8D-721EE4A0F22A}">
      <dgm:prSet/>
      <dgm:spPr/>
      <dgm:t>
        <a:bodyPr/>
        <a:lstStyle/>
        <a:p>
          <a:endParaRPr lang="en-IN"/>
        </a:p>
      </dgm:t>
    </dgm:pt>
    <dgm:pt modelId="{A851A171-4275-4FF9-9106-EFE1A8F795D6}" type="sibTrans" cxnId="{CA5D9CBA-17A8-4A8F-8A8D-721EE4A0F22A}">
      <dgm:prSet/>
      <dgm:spPr/>
      <dgm:t>
        <a:bodyPr/>
        <a:lstStyle/>
        <a:p>
          <a:endParaRPr lang="en-IN"/>
        </a:p>
      </dgm:t>
    </dgm:pt>
    <dgm:pt modelId="{4FE3E6B3-68DE-49C9-87EC-53D04F302697}" type="pres">
      <dgm:prSet presAssocID="{6CF0E8D4-D830-49DE-9D86-27C8E5A2CC57}" presName="linear" presStyleCnt="0">
        <dgm:presLayoutVars>
          <dgm:animLvl val="lvl"/>
          <dgm:resizeHandles val="exact"/>
        </dgm:presLayoutVars>
      </dgm:prSet>
      <dgm:spPr/>
    </dgm:pt>
    <dgm:pt modelId="{31A1626F-360C-4150-97BB-601029B2D142}" type="pres">
      <dgm:prSet presAssocID="{1C642AF8-34D5-443A-AB51-FCC0D528A4E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3DC84C5-54BF-4109-8A5E-6933FEBEE9D1}" type="pres">
      <dgm:prSet presAssocID="{98424B54-8C86-4743-8F47-73FD3FE126F2}" presName="spacer" presStyleCnt="0"/>
      <dgm:spPr/>
    </dgm:pt>
    <dgm:pt modelId="{2C7FC5B0-9C38-4D4A-B0CD-7923FC843286}" type="pres">
      <dgm:prSet presAssocID="{8549A2E4-2D60-4DD1-8883-E301D70452A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D902F05-1394-46D9-BDE7-9689C59E7B6C}" type="pres">
      <dgm:prSet presAssocID="{569D5CEC-7433-48E9-A522-5417E3BAA4F7}" presName="spacer" presStyleCnt="0"/>
      <dgm:spPr/>
    </dgm:pt>
    <dgm:pt modelId="{468E5222-493D-4FC4-8BF4-B86325142B23}" type="pres">
      <dgm:prSet presAssocID="{8D8BEAFF-8993-4285-9600-72ADC38B7EA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0DA2453-2A38-4D13-9CE8-58CF4F48721E}" type="pres">
      <dgm:prSet presAssocID="{C7FF3992-7079-4F23-8DD8-E3D06E8C71EF}" presName="spacer" presStyleCnt="0"/>
      <dgm:spPr/>
    </dgm:pt>
    <dgm:pt modelId="{C4EF27C6-6BF4-464E-BD8A-79F9E4590DB9}" type="pres">
      <dgm:prSet presAssocID="{C82207E7-5652-4D85-8349-7E61E7A1B4A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E7AB306-138B-4D3E-8920-9B77A199DD5F}" type="presOf" srcId="{1C642AF8-34D5-443A-AB51-FCC0D528A4E8}" destId="{31A1626F-360C-4150-97BB-601029B2D142}" srcOrd="0" destOrd="0" presId="urn:microsoft.com/office/officeart/2005/8/layout/vList2"/>
    <dgm:cxn modelId="{7602571A-85DE-4C7B-955A-1E9FA967CE12}" type="presOf" srcId="{8549A2E4-2D60-4DD1-8883-E301D70452A2}" destId="{2C7FC5B0-9C38-4D4A-B0CD-7923FC843286}" srcOrd="0" destOrd="0" presId="urn:microsoft.com/office/officeart/2005/8/layout/vList2"/>
    <dgm:cxn modelId="{98E7377D-B5A4-4EF3-A78B-966B2B5C632B}" srcId="{6CF0E8D4-D830-49DE-9D86-27C8E5A2CC57}" destId="{1C642AF8-34D5-443A-AB51-FCC0D528A4E8}" srcOrd="0" destOrd="0" parTransId="{EEB9CE75-4426-4A72-B56C-ABB41C198141}" sibTransId="{98424B54-8C86-4743-8F47-73FD3FE126F2}"/>
    <dgm:cxn modelId="{F23D7591-C7C4-42B6-8C0D-538675C13D02}" srcId="{6CF0E8D4-D830-49DE-9D86-27C8E5A2CC57}" destId="{8D8BEAFF-8993-4285-9600-72ADC38B7EA2}" srcOrd="2" destOrd="0" parTransId="{77B7377F-9EFB-4D0A-9231-D80B28552700}" sibTransId="{C7FF3992-7079-4F23-8DD8-E3D06E8C71EF}"/>
    <dgm:cxn modelId="{63E07CA9-E11C-4F1C-B608-96C265A6E7EE}" type="presOf" srcId="{6CF0E8D4-D830-49DE-9D86-27C8E5A2CC57}" destId="{4FE3E6B3-68DE-49C9-87EC-53D04F302697}" srcOrd="0" destOrd="0" presId="urn:microsoft.com/office/officeart/2005/8/layout/vList2"/>
    <dgm:cxn modelId="{CA5D9CBA-17A8-4A8F-8A8D-721EE4A0F22A}" srcId="{6CF0E8D4-D830-49DE-9D86-27C8E5A2CC57}" destId="{C82207E7-5652-4D85-8349-7E61E7A1B4AC}" srcOrd="3" destOrd="0" parTransId="{75D7DE1C-E5D7-471D-95BF-E270518E7DC5}" sibTransId="{A851A171-4275-4FF9-9106-EFE1A8F795D6}"/>
    <dgm:cxn modelId="{23E119C0-1661-4580-8EBB-C1B55960073A}" srcId="{6CF0E8D4-D830-49DE-9D86-27C8E5A2CC57}" destId="{8549A2E4-2D60-4DD1-8883-E301D70452A2}" srcOrd="1" destOrd="0" parTransId="{76194A80-3DDA-4375-975A-A7456E32DD1F}" sibTransId="{569D5CEC-7433-48E9-A522-5417E3BAA4F7}"/>
    <dgm:cxn modelId="{28AB3BC5-B544-4EC6-86FE-8ED888ED165C}" type="presOf" srcId="{C82207E7-5652-4D85-8349-7E61E7A1B4AC}" destId="{C4EF27C6-6BF4-464E-BD8A-79F9E4590DB9}" srcOrd="0" destOrd="0" presId="urn:microsoft.com/office/officeart/2005/8/layout/vList2"/>
    <dgm:cxn modelId="{3BB8CBF8-CB29-4CB4-994B-7CB71E21F0D2}" type="presOf" srcId="{8D8BEAFF-8993-4285-9600-72ADC38B7EA2}" destId="{468E5222-493D-4FC4-8BF4-B86325142B23}" srcOrd="0" destOrd="0" presId="urn:microsoft.com/office/officeart/2005/8/layout/vList2"/>
    <dgm:cxn modelId="{AA621BC6-3E38-4488-8FB4-E553A24766C9}" type="presParOf" srcId="{4FE3E6B3-68DE-49C9-87EC-53D04F302697}" destId="{31A1626F-360C-4150-97BB-601029B2D142}" srcOrd="0" destOrd="0" presId="urn:microsoft.com/office/officeart/2005/8/layout/vList2"/>
    <dgm:cxn modelId="{939B5E2B-9CC6-4AB8-8436-7FC84C33AE86}" type="presParOf" srcId="{4FE3E6B3-68DE-49C9-87EC-53D04F302697}" destId="{03DC84C5-54BF-4109-8A5E-6933FEBEE9D1}" srcOrd="1" destOrd="0" presId="urn:microsoft.com/office/officeart/2005/8/layout/vList2"/>
    <dgm:cxn modelId="{CD470087-79C6-4A0B-861D-90CE4F8E35EB}" type="presParOf" srcId="{4FE3E6B3-68DE-49C9-87EC-53D04F302697}" destId="{2C7FC5B0-9C38-4D4A-B0CD-7923FC843286}" srcOrd="2" destOrd="0" presId="urn:microsoft.com/office/officeart/2005/8/layout/vList2"/>
    <dgm:cxn modelId="{3780502D-6790-4459-8103-1092F2B23DE1}" type="presParOf" srcId="{4FE3E6B3-68DE-49C9-87EC-53D04F302697}" destId="{1D902F05-1394-46D9-BDE7-9689C59E7B6C}" srcOrd="3" destOrd="0" presId="urn:microsoft.com/office/officeart/2005/8/layout/vList2"/>
    <dgm:cxn modelId="{6CB8600F-AF68-4D3A-A931-C3178EB7627B}" type="presParOf" srcId="{4FE3E6B3-68DE-49C9-87EC-53D04F302697}" destId="{468E5222-493D-4FC4-8BF4-B86325142B23}" srcOrd="4" destOrd="0" presId="urn:microsoft.com/office/officeart/2005/8/layout/vList2"/>
    <dgm:cxn modelId="{AA9EA754-D857-4AAA-B2A2-CE4841EBC789}" type="presParOf" srcId="{4FE3E6B3-68DE-49C9-87EC-53D04F302697}" destId="{90DA2453-2A38-4D13-9CE8-58CF4F48721E}" srcOrd="5" destOrd="0" presId="urn:microsoft.com/office/officeart/2005/8/layout/vList2"/>
    <dgm:cxn modelId="{40AE4B2C-CFE5-4BC2-B617-6D3C72AF3A5A}" type="presParOf" srcId="{4FE3E6B3-68DE-49C9-87EC-53D04F302697}" destId="{C4EF27C6-6BF4-464E-BD8A-79F9E4590DB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011848-6950-459B-A645-D366BCC55775}" type="doc">
      <dgm:prSet loTypeId="urn:microsoft.com/office/officeart/2005/8/layout/process5" loCatId="process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FA8C2F5-028A-4FF0-8603-A56A6AACD908}">
      <dgm:prSet/>
      <dgm:spPr/>
      <dgm:t>
        <a:bodyPr/>
        <a:lstStyle/>
        <a:p>
          <a:r>
            <a:rPr lang="en-US" dirty="0"/>
            <a:t>Identify The Problem</a:t>
          </a:r>
          <a:endParaRPr lang="en-IN" dirty="0"/>
        </a:p>
      </dgm:t>
    </dgm:pt>
    <dgm:pt modelId="{339797EE-63C7-4B1C-993D-3947BB8125CF}" type="parTrans" cxnId="{C9807ABE-A601-4282-BF7B-ED1F5CA644A0}">
      <dgm:prSet/>
      <dgm:spPr/>
      <dgm:t>
        <a:bodyPr/>
        <a:lstStyle/>
        <a:p>
          <a:endParaRPr lang="en-IN"/>
        </a:p>
      </dgm:t>
    </dgm:pt>
    <dgm:pt modelId="{1AFE131D-CE66-4352-A984-0F78531F9D3A}" type="sibTrans" cxnId="{C9807ABE-A601-4282-BF7B-ED1F5CA644A0}">
      <dgm:prSet/>
      <dgm:spPr/>
      <dgm:t>
        <a:bodyPr/>
        <a:lstStyle/>
        <a:p>
          <a:endParaRPr lang="en-IN"/>
        </a:p>
      </dgm:t>
    </dgm:pt>
    <dgm:pt modelId="{79124143-5859-46C5-A5AA-325619E8D5C7}">
      <dgm:prSet/>
      <dgm:spPr/>
      <dgm:t>
        <a:bodyPr/>
        <a:lstStyle/>
        <a:p>
          <a:r>
            <a:rPr lang="en-US"/>
            <a:t>Establish Objectives and Use Cases</a:t>
          </a:r>
          <a:endParaRPr lang="en-IN"/>
        </a:p>
      </dgm:t>
    </dgm:pt>
    <dgm:pt modelId="{4A840BFF-C098-46B9-AE53-A2E97FEDC892}" type="parTrans" cxnId="{BE8BF15F-6C06-4B2E-9B06-F8AA4533DA24}">
      <dgm:prSet/>
      <dgm:spPr/>
      <dgm:t>
        <a:bodyPr/>
        <a:lstStyle/>
        <a:p>
          <a:endParaRPr lang="en-IN"/>
        </a:p>
      </dgm:t>
    </dgm:pt>
    <dgm:pt modelId="{FD8D311C-3A58-4E65-A819-93C0A51486E3}" type="sibTrans" cxnId="{BE8BF15F-6C06-4B2E-9B06-F8AA4533DA24}">
      <dgm:prSet/>
      <dgm:spPr/>
      <dgm:t>
        <a:bodyPr/>
        <a:lstStyle/>
        <a:p>
          <a:endParaRPr lang="en-IN"/>
        </a:p>
      </dgm:t>
    </dgm:pt>
    <dgm:pt modelId="{4CC48F09-6E1A-497D-AD55-A8148B9B4A67}">
      <dgm:prSet/>
      <dgm:spPr/>
      <dgm:t>
        <a:bodyPr/>
        <a:lstStyle/>
        <a:p>
          <a:r>
            <a:rPr lang="en-IN"/>
            <a:t>Choose the Right Technology Stack</a:t>
          </a:r>
        </a:p>
      </dgm:t>
    </dgm:pt>
    <dgm:pt modelId="{D6EE155D-30A3-45EB-A5C6-F154525B5847}" type="parTrans" cxnId="{A0E3CE5A-F3C6-4DE2-B821-041BB6AEB443}">
      <dgm:prSet/>
      <dgm:spPr/>
      <dgm:t>
        <a:bodyPr/>
        <a:lstStyle/>
        <a:p>
          <a:endParaRPr lang="en-IN"/>
        </a:p>
      </dgm:t>
    </dgm:pt>
    <dgm:pt modelId="{3A52DDCF-1F31-4330-B42A-8C775F4251F3}" type="sibTrans" cxnId="{A0E3CE5A-F3C6-4DE2-B821-041BB6AEB443}">
      <dgm:prSet/>
      <dgm:spPr/>
      <dgm:t>
        <a:bodyPr/>
        <a:lstStyle/>
        <a:p>
          <a:endParaRPr lang="en-IN"/>
        </a:p>
      </dgm:t>
    </dgm:pt>
    <dgm:pt modelId="{D76C74FB-438D-40A6-9BA6-CD96095498CB}">
      <dgm:prSet/>
      <dgm:spPr/>
      <dgm:t>
        <a:bodyPr/>
        <a:lstStyle/>
        <a:p>
          <a:r>
            <a:rPr lang="en-IN" dirty="0"/>
            <a:t>Design the User Interface (UI)</a:t>
          </a:r>
        </a:p>
      </dgm:t>
    </dgm:pt>
    <dgm:pt modelId="{8EFDA4C5-5800-4CC1-BC4F-37C8A05A3C1B}" type="parTrans" cxnId="{34BC30EF-EAD5-4A2D-B359-AEA13F89D6A3}">
      <dgm:prSet/>
      <dgm:spPr/>
      <dgm:t>
        <a:bodyPr/>
        <a:lstStyle/>
        <a:p>
          <a:endParaRPr lang="en-IN"/>
        </a:p>
      </dgm:t>
    </dgm:pt>
    <dgm:pt modelId="{F5FE3F1C-14F9-402B-BA81-7D8ADBD774A9}" type="sibTrans" cxnId="{34BC30EF-EAD5-4A2D-B359-AEA13F89D6A3}">
      <dgm:prSet/>
      <dgm:spPr/>
      <dgm:t>
        <a:bodyPr/>
        <a:lstStyle/>
        <a:p>
          <a:endParaRPr lang="en-IN"/>
        </a:p>
      </dgm:t>
    </dgm:pt>
    <dgm:pt modelId="{7B9A6460-0D70-4DE9-A72D-3A1D25129EC5}">
      <dgm:prSet/>
      <dgm:spPr/>
      <dgm:t>
        <a:bodyPr/>
        <a:lstStyle/>
        <a:p>
          <a:r>
            <a:rPr lang="en-IN"/>
            <a:t>User Authentication and Security</a:t>
          </a:r>
        </a:p>
      </dgm:t>
    </dgm:pt>
    <dgm:pt modelId="{13F57FAA-7A95-46EE-9D93-0EF28A4A52D1}" type="parTrans" cxnId="{383D2E90-1901-45D7-BB1B-CA1EEB12FF0F}">
      <dgm:prSet/>
      <dgm:spPr/>
      <dgm:t>
        <a:bodyPr/>
        <a:lstStyle/>
        <a:p>
          <a:endParaRPr lang="en-IN"/>
        </a:p>
      </dgm:t>
    </dgm:pt>
    <dgm:pt modelId="{A84F953C-0142-4371-948E-58286B6A0FBD}" type="sibTrans" cxnId="{383D2E90-1901-45D7-BB1B-CA1EEB12FF0F}">
      <dgm:prSet/>
      <dgm:spPr/>
      <dgm:t>
        <a:bodyPr/>
        <a:lstStyle/>
        <a:p>
          <a:endParaRPr lang="en-IN"/>
        </a:p>
      </dgm:t>
    </dgm:pt>
    <dgm:pt modelId="{FBBEC8F3-0D45-4593-9321-92F37505243A}">
      <dgm:prSet/>
      <dgm:spPr/>
      <dgm:t>
        <a:bodyPr/>
        <a:lstStyle/>
        <a:p>
          <a:r>
            <a:rPr lang="en-IN"/>
            <a:t>Build the Backend Engine</a:t>
          </a:r>
        </a:p>
      </dgm:t>
    </dgm:pt>
    <dgm:pt modelId="{184EC852-93F5-4D0D-9EDD-DD3D4BDE67CD}" type="parTrans" cxnId="{5BA08A58-73B6-41E8-A2A8-9284356E3247}">
      <dgm:prSet/>
      <dgm:spPr/>
      <dgm:t>
        <a:bodyPr/>
        <a:lstStyle/>
        <a:p>
          <a:endParaRPr lang="en-IN"/>
        </a:p>
      </dgm:t>
    </dgm:pt>
    <dgm:pt modelId="{121750DB-B5CA-4848-86E5-13848DEF51F6}" type="sibTrans" cxnId="{5BA08A58-73B6-41E8-A2A8-9284356E3247}">
      <dgm:prSet/>
      <dgm:spPr/>
      <dgm:t>
        <a:bodyPr/>
        <a:lstStyle/>
        <a:p>
          <a:endParaRPr lang="en-IN"/>
        </a:p>
      </dgm:t>
    </dgm:pt>
    <dgm:pt modelId="{92B74D4F-1169-4293-A5E2-9D747B79D9DE}">
      <dgm:prSet/>
      <dgm:spPr/>
      <dgm:t>
        <a:bodyPr/>
        <a:lstStyle/>
        <a:p>
          <a:r>
            <a:rPr lang="en-IN"/>
            <a:t>Integrate Multimedia Features</a:t>
          </a:r>
        </a:p>
      </dgm:t>
    </dgm:pt>
    <dgm:pt modelId="{D12349C8-1C98-4B05-BC3F-77CBC2A6BE33}" type="parTrans" cxnId="{1A918993-3105-46F1-A6D6-E903AA7E7E6C}">
      <dgm:prSet/>
      <dgm:spPr/>
      <dgm:t>
        <a:bodyPr/>
        <a:lstStyle/>
        <a:p>
          <a:endParaRPr lang="en-IN"/>
        </a:p>
      </dgm:t>
    </dgm:pt>
    <dgm:pt modelId="{D019FBB6-D6CA-46EE-A16D-C7788040CB4D}" type="sibTrans" cxnId="{1A918993-3105-46F1-A6D6-E903AA7E7E6C}">
      <dgm:prSet/>
      <dgm:spPr/>
      <dgm:t>
        <a:bodyPr/>
        <a:lstStyle/>
        <a:p>
          <a:endParaRPr lang="en-IN"/>
        </a:p>
      </dgm:t>
    </dgm:pt>
    <dgm:pt modelId="{E1C402BC-5175-4947-8DC3-0BFE2A9CACB4}">
      <dgm:prSet/>
      <dgm:spPr/>
      <dgm:t>
        <a:bodyPr/>
        <a:lstStyle/>
        <a:p>
          <a:r>
            <a:rPr lang="en-IN" dirty="0"/>
            <a:t>Test, Launch and Iterate</a:t>
          </a:r>
        </a:p>
      </dgm:t>
    </dgm:pt>
    <dgm:pt modelId="{6932C193-D8B6-4925-8982-7B4A6D1C8477}" type="parTrans" cxnId="{49D9E9C0-BED4-4497-AD35-190E56B61E15}">
      <dgm:prSet/>
      <dgm:spPr/>
      <dgm:t>
        <a:bodyPr/>
        <a:lstStyle/>
        <a:p>
          <a:endParaRPr lang="en-IN"/>
        </a:p>
      </dgm:t>
    </dgm:pt>
    <dgm:pt modelId="{18C6FAE8-06B0-4490-BC67-7655BF501CEC}" type="sibTrans" cxnId="{49D9E9C0-BED4-4497-AD35-190E56B61E15}">
      <dgm:prSet/>
      <dgm:spPr/>
      <dgm:t>
        <a:bodyPr/>
        <a:lstStyle/>
        <a:p>
          <a:endParaRPr lang="en-IN"/>
        </a:p>
      </dgm:t>
    </dgm:pt>
    <dgm:pt modelId="{C84F7ECB-1048-4FA2-92AE-BAB51C058B59}" type="pres">
      <dgm:prSet presAssocID="{3B011848-6950-459B-A645-D366BCC55775}" presName="diagram" presStyleCnt="0">
        <dgm:presLayoutVars>
          <dgm:dir/>
          <dgm:resizeHandles val="exact"/>
        </dgm:presLayoutVars>
      </dgm:prSet>
      <dgm:spPr/>
    </dgm:pt>
    <dgm:pt modelId="{054AA844-616B-4F96-8722-0965A0136C6E}" type="pres">
      <dgm:prSet presAssocID="{3FA8C2F5-028A-4FF0-8603-A56A6AACD908}" presName="node" presStyleLbl="node1" presStyleIdx="0" presStyleCnt="8">
        <dgm:presLayoutVars>
          <dgm:bulletEnabled val="1"/>
        </dgm:presLayoutVars>
      </dgm:prSet>
      <dgm:spPr/>
    </dgm:pt>
    <dgm:pt modelId="{10FA22B7-5FE4-4D46-ADDE-B04186C1ADC9}" type="pres">
      <dgm:prSet presAssocID="{1AFE131D-CE66-4352-A984-0F78531F9D3A}" presName="sibTrans" presStyleLbl="sibTrans2D1" presStyleIdx="0" presStyleCnt="7"/>
      <dgm:spPr/>
    </dgm:pt>
    <dgm:pt modelId="{885D8132-0CFA-4512-A5D3-9AFC17B51E83}" type="pres">
      <dgm:prSet presAssocID="{1AFE131D-CE66-4352-A984-0F78531F9D3A}" presName="connectorText" presStyleLbl="sibTrans2D1" presStyleIdx="0" presStyleCnt="7"/>
      <dgm:spPr/>
    </dgm:pt>
    <dgm:pt modelId="{E72F4675-A08D-4EA7-9EE2-14431958F46E}" type="pres">
      <dgm:prSet presAssocID="{79124143-5859-46C5-A5AA-325619E8D5C7}" presName="node" presStyleLbl="node1" presStyleIdx="1" presStyleCnt="8">
        <dgm:presLayoutVars>
          <dgm:bulletEnabled val="1"/>
        </dgm:presLayoutVars>
      </dgm:prSet>
      <dgm:spPr/>
    </dgm:pt>
    <dgm:pt modelId="{56EFDB7A-70A5-4B2C-AA6C-7B34F4475051}" type="pres">
      <dgm:prSet presAssocID="{FD8D311C-3A58-4E65-A819-93C0A51486E3}" presName="sibTrans" presStyleLbl="sibTrans2D1" presStyleIdx="1" presStyleCnt="7"/>
      <dgm:spPr/>
    </dgm:pt>
    <dgm:pt modelId="{EC07F752-CF75-4C21-9EAA-E9CD17281A88}" type="pres">
      <dgm:prSet presAssocID="{FD8D311C-3A58-4E65-A819-93C0A51486E3}" presName="connectorText" presStyleLbl="sibTrans2D1" presStyleIdx="1" presStyleCnt="7"/>
      <dgm:spPr/>
    </dgm:pt>
    <dgm:pt modelId="{D6B536F7-957B-4DFC-8E24-4DB306A689A4}" type="pres">
      <dgm:prSet presAssocID="{4CC48F09-6E1A-497D-AD55-A8148B9B4A67}" presName="node" presStyleLbl="node1" presStyleIdx="2" presStyleCnt="8">
        <dgm:presLayoutVars>
          <dgm:bulletEnabled val="1"/>
        </dgm:presLayoutVars>
      </dgm:prSet>
      <dgm:spPr/>
    </dgm:pt>
    <dgm:pt modelId="{B164EEFB-E2A8-403F-AA81-8615E2E03235}" type="pres">
      <dgm:prSet presAssocID="{3A52DDCF-1F31-4330-B42A-8C775F4251F3}" presName="sibTrans" presStyleLbl="sibTrans2D1" presStyleIdx="2" presStyleCnt="7"/>
      <dgm:spPr/>
    </dgm:pt>
    <dgm:pt modelId="{098C8899-5689-4735-8394-B925C58F5FE2}" type="pres">
      <dgm:prSet presAssocID="{3A52DDCF-1F31-4330-B42A-8C775F4251F3}" presName="connectorText" presStyleLbl="sibTrans2D1" presStyleIdx="2" presStyleCnt="7"/>
      <dgm:spPr/>
    </dgm:pt>
    <dgm:pt modelId="{D91D11F5-97D8-410B-9B63-D70B5F48D805}" type="pres">
      <dgm:prSet presAssocID="{D76C74FB-438D-40A6-9BA6-CD96095498CB}" presName="node" presStyleLbl="node1" presStyleIdx="3" presStyleCnt="8">
        <dgm:presLayoutVars>
          <dgm:bulletEnabled val="1"/>
        </dgm:presLayoutVars>
      </dgm:prSet>
      <dgm:spPr/>
    </dgm:pt>
    <dgm:pt modelId="{5B43C753-9E00-4547-AAAC-B5B7E1791406}" type="pres">
      <dgm:prSet presAssocID="{F5FE3F1C-14F9-402B-BA81-7D8ADBD774A9}" presName="sibTrans" presStyleLbl="sibTrans2D1" presStyleIdx="3" presStyleCnt="7"/>
      <dgm:spPr/>
    </dgm:pt>
    <dgm:pt modelId="{D7B063AE-8A65-40B4-B3F1-E1A0B894A3B4}" type="pres">
      <dgm:prSet presAssocID="{F5FE3F1C-14F9-402B-BA81-7D8ADBD774A9}" presName="connectorText" presStyleLbl="sibTrans2D1" presStyleIdx="3" presStyleCnt="7"/>
      <dgm:spPr/>
    </dgm:pt>
    <dgm:pt modelId="{2169419E-C3F7-41C9-9E57-78AB35649B1E}" type="pres">
      <dgm:prSet presAssocID="{7B9A6460-0D70-4DE9-A72D-3A1D25129EC5}" presName="node" presStyleLbl="node1" presStyleIdx="4" presStyleCnt="8">
        <dgm:presLayoutVars>
          <dgm:bulletEnabled val="1"/>
        </dgm:presLayoutVars>
      </dgm:prSet>
      <dgm:spPr/>
    </dgm:pt>
    <dgm:pt modelId="{2F2FDB0A-3C0F-4FAF-8BFD-05EC22CAD06D}" type="pres">
      <dgm:prSet presAssocID="{A84F953C-0142-4371-948E-58286B6A0FBD}" presName="sibTrans" presStyleLbl="sibTrans2D1" presStyleIdx="4" presStyleCnt="7"/>
      <dgm:spPr/>
    </dgm:pt>
    <dgm:pt modelId="{3FC714EE-BB94-433A-A845-8DB9589BF2A8}" type="pres">
      <dgm:prSet presAssocID="{A84F953C-0142-4371-948E-58286B6A0FBD}" presName="connectorText" presStyleLbl="sibTrans2D1" presStyleIdx="4" presStyleCnt="7"/>
      <dgm:spPr/>
    </dgm:pt>
    <dgm:pt modelId="{CEE9EE94-AE03-4E48-BD36-5A56251FAA8E}" type="pres">
      <dgm:prSet presAssocID="{FBBEC8F3-0D45-4593-9321-92F37505243A}" presName="node" presStyleLbl="node1" presStyleIdx="5" presStyleCnt="8">
        <dgm:presLayoutVars>
          <dgm:bulletEnabled val="1"/>
        </dgm:presLayoutVars>
      </dgm:prSet>
      <dgm:spPr/>
    </dgm:pt>
    <dgm:pt modelId="{8B4FB763-4FE0-4630-8EBB-AA85AD9DA4D4}" type="pres">
      <dgm:prSet presAssocID="{121750DB-B5CA-4848-86E5-13848DEF51F6}" presName="sibTrans" presStyleLbl="sibTrans2D1" presStyleIdx="5" presStyleCnt="7"/>
      <dgm:spPr/>
    </dgm:pt>
    <dgm:pt modelId="{B4E0C9CF-BBC8-462A-8975-7047E53CE5A5}" type="pres">
      <dgm:prSet presAssocID="{121750DB-B5CA-4848-86E5-13848DEF51F6}" presName="connectorText" presStyleLbl="sibTrans2D1" presStyleIdx="5" presStyleCnt="7"/>
      <dgm:spPr/>
    </dgm:pt>
    <dgm:pt modelId="{E3C45327-E242-4D06-B318-70E9B7532F02}" type="pres">
      <dgm:prSet presAssocID="{92B74D4F-1169-4293-A5E2-9D747B79D9DE}" presName="node" presStyleLbl="node1" presStyleIdx="6" presStyleCnt="8">
        <dgm:presLayoutVars>
          <dgm:bulletEnabled val="1"/>
        </dgm:presLayoutVars>
      </dgm:prSet>
      <dgm:spPr/>
    </dgm:pt>
    <dgm:pt modelId="{D7A3F36B-7E54-4600-94BA-C1E4F8996AC9}" type="pres">
      <dgm:prSet presAssocID="{D019FBB6-D6CA-46EE-A16D-C7788040CB4D}" presName="sibTrans" presStyleLbl="sibTrans2D1" presStyleIdx="6" presStyleCnt="7"/>
      <dgm:spPr/>
    </dgm:pt>
    <dgm:pt modelId="{F223BDE9-80EE-4FEF-933D-1B6E1C606F10}" type="pres">
      <dgm:prSet presAssocID="{D019FBB6-D6CA-46EE-A16D-C7788040CB4D}" presName="connectorText" presStyleLbl="sibTrans2D1" presStyleIdx="6" presStyleCnt="7"/>
      <dgm:spPr/>
    </dgm:pt>
    <dgm:pt modelId="{78DB772F-A989-40BF-AA43-A0C778E1FF5D}" type="pres">
      <dgm:prSet presAssocID="{E1C402BC-5175-4947-8DC3-0BFE2A9CACB4}" presName="node" presStyleLbl="node1" presStyleIdx="7" presStyleCnt="8">
        <dgm:presLayoutVars>
          <dgm:bulletEnabled val="1"/>
        </dgm:presLayoutVars>
      </dgm:prSet>
      <dgm:spPr/>
    </dgm:pt>
  </dgm:ptLst>
  <dgm:cxnLst>
    <dgm:cxn modelId="{BD0C9A07-57D2-403D-BED9-6314C6C60434}" type="presOf" srcId="{121750DB-B5CA-4848-86E5-13848DEF51F6}" destId="{8B4FB763-4FE0-4630-8EBB-AA85AD9DA4D4}" srcOrd="0" destOrd="0" presId="urn:microsoft.com/office/officeart/2005/8/layout/process5"/>
    <dgm:cxn modelId="{81EA7408-EB69-4A0E-A565-316434461A1F}" type="presOf" srcId="{1AFE131D-CE66-4352-A984-0F78531F9D3A}" destId="{885D8132-0CFA-4512-A5D3-9AFC17B51E83}" srcOrd="1" destOrd="0" presId="urn:microsoft.com/office/officeart/2005/8/layout/process5"/>
    <dgm:cxn modelId="{157D490D-A360-4DEF-9261-5327E49931B7}" type="presOf" srcId="{1AFE131D-CE66-4352-A984-0F78531F9D3A}" destId="{10FA22B7-5FE4-4D46-ADDE-B04186C1ADC9}" srcOrd="0" destOrd="0" presId="urn:microsoft.com/office/officeart/2005/8/layout/process5"/>
    <dgm:cxn modelId="{B5281F17-ACFE-45DF-86CD-84A53B9ADEA4}" type="presOf" srcId="{F5FE3F1C-14F9-402B-BA81-7D8ADBD774A9}" destId="{5B43C753-9E00-4547-AAAC-B5B7E1791406}" srcOrd="0" destOrd="0" presId="urn:microsoft.com/office/officeart/2005/8/layout/process5"/>
    <dgm:cxn modelId="{9658811D-4F6A-46B6-B02E-22D4C1267702}" type="presOf" srcId="{121750DB-B5CA-4848-86E5-13848DEF51F6}" destId="{B4E0C9CF-BBC8-462A-8975-7047E53CE5A5}" srcOrd="1" destOrd="0" presId="urn:microsoft.com/office/officeart/2005/8/layout/process5"/>
    <dgm:cxn modelId="{512EC81E-C71E-4B9C-9110-E9F5BA0EB3D4}" type="presOf" srcId="{3FA8C2F5-028A-4FF0-8603-A56A6AACD908}" destId="{054AA844-616B-4F96-8722-0965A0136C6E}" srcOrd="0" destOrd="0" presId="urn:microsoft.com/office/officeart/2005/8/layout/process5"/>
    <dgm:cxn modelId="{5ABB6C5C-5F7A-470D-A4AE-709C123CE789}" type="presOf" srcId="{D76C74FB-438D-40A6-9BA6-CD96095498CB}" destId="{D91D11F5-97D8-410B-9B63-D70B5F48D805}" srcOrd="0" destOrd="0" presId="urn:microsoft.com/office/officeart/2005/8/layout/process5"/>
    <dgm:cxn modelId="{8BC4F05E-3054-4908-9C30-42FC5F4B9294}" type="presOf" srcId="{7B9A6460-0D70-4DE9-A72D-3A1D25129EC5}" destId="{2169419E-C3F7-41C9-9E57-78AB35649B1E}" srcOrd="0" destOrd="0" presId="urn:microsoft.com/office/officeart/2005/8/layout/process5"/>
    <dgm:cxn modelId="{BE8BF15F-6C06-4B2E-9B06-F8AA4533DA24}" srcId="{3B011848-6950-459B-A645-D366BCC55775}" destId="{79124143-5859-46C5-A5AA-325619E8D5C7}" srcOrd="1" destOrd="0" parTransId="{4A840BFF-C098-46B9-AE53-A2E97FEDC892}" sibTransId="{FD8D311C-3A58-4E65-A819-93C0A51486E3}"/>
    <dgm:cxn modelId="{3C981363-1BC9-4771-A76A-00C8EB86D207}" type="presOf" srcId="{79124143-5859-46C5-A5AA-325619E8D5C7}" destId="{E72F4675-A08D-4EA7-9EE2-14431958F46E}" srcOrd="0" destOrd="0" presId="urn:microsoft.com/office/officeart/2005/8/layout/process5"/>
    <dgm:cxn modelId="{970A424E-9FEC-41EB-AEF6-77D2386923AA}" type="presOf" srcId="{92B74D4F-1169-4293-A5E2-9D747B79D9DE}" destId="{E3C45327-E242-4D06-B318-70E9B7532F02}" srcOrd="0" destOrd="0" presId="urn:microsoft.com/office/officeart/2005/8/layout/process5"/>
    <dgm:cxn modelId="{631E9871-2763-4C28-86F9-26FA1D99EF8A}" type="presOf" srcId="{E1C402BC-5175-4947-8DC3-0BFE2A9CACB4}" destId="{78DB772F-A989-40BF-AA43-A0C778E1FF5D}" srcOrd="0" destOrd="0" presId="urn:microsoft.com/office/officeart/2005/8/layout/process5"/>
    <dgm:cxn modelId="{8A0FA071-B7ED-432B-8170-CB84941AC73A}" type="presOf" srcId="{3B011848-6950-459B-A645-D366BCC55775}" destId="{C84F7ECB-1048-4FA2-92AE-BAB51C058B59}" srcOrd="0" destOrd="0" presId="urn:microsoft.com/office/officeart/2005/8/layout/process5"/>
    <dgm:cxn modelId="{5BA08A58-73B6-41E8-A2A8-9284356E3247}" srcId="{3B011848-6950-459B-A645-D366BCC55775}" destId="{FBBEC8F3-0D45-4593-9321-92F37505243A}" srcOrd="5" destOrd="0" parTransId="{184EC852-93F5-4D0D-9EDD-DD3D4BDE67CD}" sibTransId="{121750DB-B5CA-4848-86E5-13848DEF51F6}"/>
    <dgm:cxn modelId="{98C66F59-8708-4596-B912-C20925F0376C}" type="presOf" srcId="{A84F953C-0142-4371-948E-58286B6A0FBD}" destId="{3FC714EE-BB94-433A-A845-8DB9589BF2A8}" srcOrd="1" destOrd="0" presId="urn:microsoft.com/office/officeart/2005/8/layout/process5"/>
    <dgm:cxn modelId="{A0E3CE5A-F3C6-4DE2-B821-041BB6AEB443}" srcId="{3B011848-6950-459B-A645-D366BCC55775}" destId="{4CC48F09-6E1A-497D-AD55-A8148B9B4A67}" srcOrd="2" destOrd="0" parTransId="{D6EE155D-30A3-45EB-A5C6-F154525B5847}" sibTransId="{3A52DDCF-1F31-4330-B42A-8C775F4251F3}"/>
    <dgm:cxn modelId="{DA1D027D-54CF-4756-A6AE-9B4AB6679EC9}" type="presOf" srcId="{A84F953C-0142-4371-948E-58286B6A0FBD}" destId="{2F2FDB0A-3C0F-4FAF-8BFD-05EC22CAD06D}" srcOrd="0" destOrd="0" presId="urn:microsoft.com/office/officeart/2005/8/layout/process5"/>
    <dgm:cxn modelId="{383D2E90-1901-45D7-BB1B-CA1EEB12FF0F}" srcId="{3B011848-6950-459B-A645-D366BCC55775}" destId="{7B9A6460-0D70-4DE9-A72D-3A1D25129EC5}" srcOrd="4" destOrd="0" parTransId="{13F57FAA-7A95-46EE-9D93-0EF28A4A52D1}" sibTransId="{A84F953C-0142-4371-948E-58286B6A0FBD}"/>
    <dgm:cxn modelId="{05B03391-FEA6-4EA7-AD54-7518179CA880}" type="presOf" srcId="{4CC48F09-6E1A-497D-AD55-A8148B9B4A67}" destId="{D6B536F7-957B-4DFC-8E24-4DB306A689A4}" srcOrd="0" destOrd="0" presId="urn:microsoft.com/office/officeart/2005/8/layout/process5"/>
    <dgm:cxn modelId="{1A918993-3105-46F1-A6D6-E903AA7E7E6C}" srcId="{3B011848-6950-459B-A645-D366BCC55775}" destId="{92B74D4F-1169-4293-A5E2-9D747B79D9DE}" srcOrd="6" destOrd="0" parTransId="{D12349C8-1C98-4B05-BC3F-77CBC2A6BE33}" sibTransId="{D019FBB6-D6CA-46EE-A16D-C7788040CB4D}"/>
    <dgm:cxn modelId="{F6ED3FA1-8364-469A-BB72-683125B78994}" type="presOf" srcId="{3A52DDCF-1F31-4330-B42A-8C775F4251F3}" destId="{098C8899-5689-4735-8394-B925C58F5FE2}" srcOrd="1" destOrd="0" presId="urn:microsoft.com/office/officeart/2005/8/layout/process5"/>
    <dgm:cxn modelId="{2B09ACAC-9263-44EA-BD98-754718548996}" type="presOf" srcId="{FD8D311C-3A58-4E65-A819-93C0A51486E3}" destId="{EC07F752-CF75-4C21-9EAA-E9CD17281A88}" srcOrd="1" destOrd="0" presId="urn:microsoft.com/office/officeart/2005/8/layout/process5"/>
    <dgm:cxn modelId="{0BC5D5B0-6B89-474B-A634-4AF985EAC0EA}" type="presOf" srcId="{FD8D311C-3A58-4E65-A819-93C0A51486E3}" destId="{56EFDB7A-70A5-4B2C-AA6C-7B34F4475051}" srcOrd="0" destOrd="0" presId="urn:microsoft.com/office/officeart/2005/8/layout/process5"/>
    <dgm:cxn modelId="{C9807ABE-A601-4282-BF7B-ED1F5CA644A0}" srcId="{3B011848-6950-459B-A645-D366BCC55775}" destId="{3FA8C2F5-028A-4FF0-8603-A56A6AACD908}" srcOrd="0" destOrd="0" parTransId="{339797EE-63C7-4B1C-993D-3947BB8125CF}" sibTransId="{1AFE131D-CE66-4352-A984-0F78531F9D3A}"/>
    <dgm:cxn modelId="{49D9E9C0-BED4-4497-AD35-190E56B61E15}" srcId="{3B011848-6950-459B-A645-D366BCC55775}" destId="{E1C402BC-5175-4947-8DC3-0BFE2A9CACB4}" srcOrd="7" destOrd="0" parTransId="{6932C193-D8B6-4925-8982-7B4A6D1C8477}" sibTransId="{18C6FAE8-06B0-4490-BC67-7655BF501CEC}"/>
    <dgm:cxn modelId="{A32D89C6-50AB-4A17-AA93-B1723DC97642}" type="presOf" srcId="{D019FBB6-D6CA-46EE-A16D-C7788040CB4D}" destId="{D7A3F36B-7E54-4600-94BA-C1E4F8996AC9}" srcOrd="0" destOrd="0" presId="urn:microsoft.com/office/officeart/2005/8/layout/process5"/>
    <dgm:cxn modelId="{17582AD3-BF04-451C-A36C-B8A7A48A815D}" type="presOf" srcId="{FBBEC8F3-0D45-4593-9321-92F37505243A}" destId="{CEE9EE94-AE03-4E48-BD36-5A56251FAA8E}" srcOrd="0" destOrd="0" presId="urn:microsoft.com/office/officeart/2005/8/layout/process5"/>
    <dgm:cxn modelId="{34BC30EF-EAD5-4A2D-B359-AEA13F89D6A3}" srcId="{3B011848-6950-459B-A645-D366BCC55775}" destId="{D76C74FB-438D-40A6-9BA6-CD96095498CB}" srcOrd="3" destOrd="0" parTransId="{8EFDA4C5-5800-4CC1-BC4F-37C8A05A3C1B}" sibTransId="{F5FE3F1C-14F9-402B-BA81-7D8ADBD774A9}"/>
    <dgm:cxn modelId="{439B75F2-BCE3-4896-A2F2-DE7E5852EFA0}" type="presOf" srcId="{F5FE3F1C-14F9-402B-BA81-7D8ADBD774A9}" destId="{D7B063AE-8A65-40B4-B3F1-E1A0B894A3B4}" srcOrd="1" destOrd="0" presId="urn:microsoft.com/office/officeart/2005/8/layout/process5"/>
    <dgm:cxn modelId="{C464AEFC-7E83-4A48-8B07-E50A3239C65B}" type="presOf" srcId="{D019FBB6-D6CA-46EE-A16D-C7788040CB4D}" destId="{F223BDE9-80EE-4FEF-933D-1B6E1C606F10}" srcOrd="1" destOrd="0" presId="urn:microsoft.com/office/officeart/2005/8/layout/process5"/>
    <dgm:cxn modelId="{1AE719FF-247F-4B01-BE54-9596D3849A5F}" type="presOf" srcId="{3A52DDCF-1F31-4330-B42A-8C775F4251F3}" destId="{B164EEFB-E2A8-403F-AA81-8615E2E03235}" srcOrd="0" destOrd="0" presId="urn:microsoft.com/office/officeart/2005/8/layout/process5"/>
    <dgm:cxn modelId="{1B050552-7BC1-4FD7-8763-E965315FB3C6}" type="presParOf" srcId="{C84F7ECB-1048-4FA2-92AE-BAB51C058B59}" destId="{054AA844-616B-4F96-8722-0965A0136C6E}" srcOrd="0" destOrd="0" presId="urn:microsoft.com/office/officeart/2005/8/layout/process5"/>
    <dgm:cxn modelId="{BCED21C2-B9FB-4338-AD26-EE25C84F44A1}" type="presParOf" srcId="{C84F7ECB-1048-4FA2-92AE-BAB51C058B59}" destId="{10FA22B7-5FE4-4D46-ADDE-B04186C1ADC9}" srcOrd="1" destOrd="0" presId="urn:microsoft.com/office/officeart/2005/8/layout/process5"/>
    <dgm:cxn modelId="{DC50EC74-7F62-4EE7-9432-8BC03C1949F0}" type="presParOf" srcId="{10FA22B7-5FE4-4D46-ADDE-B04186C1ADC9}" destId="{885D8132-0CFA-4512-A5D3-9AFC17B51E83}" srcOrd="0" destOrd="0" presId="urn:microsoft.com/office/officeart/2005/8/layout/process5"/>
    <dgm:cxn modelId="{BDEA126F-1006-487D-91A9-CC5101669FD1}" type="presParOf" srcId="{C84F7ECB-1048-4FA2-92AE-BAB51C058B59}" destId="{E72F4675-A08D-4EA7-9EE2-14431958F46E}" srcOrd="2" destOrd="0" presId="urn:microsoft.com/office/officeart/2005/8/layout/process5"/>
    <dgm:cxn modelId="{C36FC79D-D28B-4922-B707-4ABC70D78511}" type="presParOf" srcId="{C84F7ECB-1048-4FA2-92AE-BAB51C058B59}" destId="{56EFDB7A-70A5-4B2C-AA6C-7B34F4475051}" srcOrd="3" destOrd="0" presId="urn:microsoft.com/office/officeart/2005/8/layout/process5"/>
    <dgm:cxn modelId="{088946A0-F628-4BE7-9FFE-7EDDEC6730E1}" type="presParOf" srcId="{56EFDB7A-70A5-4B2C-AA6C-7B34F4475051}" destId="{EC07F752-CF75-4C21-9EAA-E9CD17281A88}" srcOrd="0" destOrd="0" presId="urn:microsoft.com/office/officeart/2005/8/layout/process5"/>
    <dgm:cxn modelId="{1F695DF2-6330-474F-9E1C-39722237B3C9}" type="presParOf" srcId="{C84F7ECB-1048-4FA2-92AE-BAB51C058B59}" destId="{D6B536F7-957B-4DFC-8E24-4DB306A689A4}" srcOrd="4" destOrd="0" presId="urn:microsoft.com/office/officeart/2005/8/layout/process5"/>
    <dgm:cxn modelId="{BA690AA7-46D5-48A3-9E05-F7EC41D0798E}" type="presParOf" srcId="{C84F7ECB-1048-4FA2-92AE-BAB51C058B59}" destId="{B164EEFB-E2A8-403F-AA81-8615E2E03235}" srcOrd="5" destOrd="0" presId="urn:microsoft.com/office/officeart/2005/8/layout/process5"/>
    <dgm:cxn modelId="{181FC4D5-999C-44DB-B4AA-FC10E8F7ABED}" type="presParOf" srcId="{B164EEFB-E2A8-403F-AA81-8615E2E03235}" destId="{098C8899-5689-4735-8394-B925C58F5FE2}" srcOrd="0" destOrd="0" presId="urn:microsoft.com/office/officeart/2005/8/layout/process5"/>
    <dgm:cxn modelId="{061D7798-3851-4077-A629-D90B791F6769}" type="presParOf" srcId="{C84F7ECB-1048-4FA2-92AE-BAB51C058B59}" destId="{D91D11F5-97D8-410B-9B63-D70B5F48D805}" srcOrd="6" destOrd="0" presId="urn:microsoft.com/office/officeart/2005/8/layout/process5"/>
    <dgm:cxn modelId="{A288554C-A281-44E8-BABB-1D722E6181D4}" type="presParOf" srcId="{C84F7ECB-1048-4FA2-92AE-BAB51C058B59}" destId="{5B43C753-9E00-4547-AAAC-B5B7E1791406}" srcOrd="7" destOrd="0" presId="urn:microsoft.com/office/officeart/2005/8/layout/process5"/>
    <dgm:cxn modelId="{88F9C74C-2534-4D61-9804-B45EBAE15941}" type="presParOf" srcId="{5B43C753-9E00-4547-AAAC-B5B7E1791406}" destId="{D7B063AE-8A65-40B4-B3F1-E1A0B894A3B4}" srcOrd="0" destOrd="0" presId="urn:microsoft.com/office/officeart/2005/8/layout/process5"/>
    <dgm:cxn modelId="{030479D9-1E47-43EF-AD5F-B072BEEB66D6}" type="presParOf" srcId="{C84F7ECB-1048-4FA2-92AE-BAB51C058B59}" destId="{2169419E-C3F7-41C9-9E57-78AB35649B1E}" srcOrd="8" destOrd="0" presId="urn:microsoft.com/office/officeart/2005/8/layout/process5"/>
    <dgm:cxn modelId="{A76D7E64-CEB7-443A-BD85-E050F20C0A2B}" type="presParOf" srcId="{C84F7ECB-1048-4FA2-92AE-BAB51C058B59}" destId="{2F2FDB0A-3C0F-4FAF-8BFD-05EC22CAD06D}" srcOrd="9" destOrd="0" presId="urn:microsoft.com/office/officeart/2005/8/layout/process5"/>
    <dgm:cxn modelId="{AC8C01DC-F020-42BA-A43D-1513AED92C13}" type="presParOf" srcId="{2F2FDB0A-3C0F-4FAF-8BFD-05EC22CAD06D}" destId="{3FC714EE-BB94-433A-A845-8DB9589BF2A8}" srcOrd="0" destOrd="0" presId="urn:microsoft.com/office/officeart/2005/8/layout/process5"/>
    <dgm:cxn modelId="{4F622E5F-8D96-4733-AC15-C69065B310A2}" type="presParOf" srcId="{C84F7ECB-1048-4FA2-92AE-BAB51C058B59}" destId="{CEE9EE94-AE03-4E48-BD36-5A56251FAA8E}" srcOrd="10" destOrd="0" presId="urn:microsoft.com/office/officeart/2005/8/layout/process5"/>
    <dgm:cxn modelId="{B0AFFFAA-C226-4BDC-B609-6F1F24B93F79}" type="presParOf" srcId="{C84F7ECB-1048-4FA2-92AE-BAB51C058B59}" destId="{8B4FB763-4FE0-4630-8EBB-AA85AD9DA4D4}" srcOrd="11" destOrd="0" presId="urn:microsoft.com/office/officeart/2005/8/layout/process5"/>
    <dgm:cxn modelId="{D0CE9C3C-5001-45B1-9836-01959B66C23D}" type="presParOf" srcId="{8B4FB763-4FE0-4630-8EBB-AA85AD9DA4D4}" destId="{B4E0C9CF-BBC8-462A-8975-7047E53CE5A5}" srcOrd="0" destOrd="0" presId="urn:microsoft.com/office/officeart/2005/8/layout/process5"/>
    <dgm:cxn modelId="{4F9F793A-D853-4080-AC44-469B083F2422}" type="presParOf" srcId="{C84F7ECB-1048-4FA2-92AE-BAB51C058B59}" destId="{E3C45327-E242-4D06-B318-70E9B7532F02}" srcOrd="12" destOrd="0" presId="urn:microsoft.com/office/officeart/2005/8/layout/process5"/>
    <dgm:cxn modelId="{1B7F3EC8-AB1F-4CF0-92AA-BC1ADA2912FB}" type="presParOf" srcId="{C84F7ECB-1048-4FA2-92AE-BAB51C058B59}" destId="{D7A3F36B-7E54-4600-94BA-C1E4F8996AC9}" srcOrd="13" destOrd="0" presId="urn:microsoft.com/office/officeart/2005/8/layout/process5"/>
    <dgm:cxn modelId="{16104368-8848-4E04-8CA8-4139D0224E4E}" type="presParOf" srcId="{D7A3F36B-7E54-4600-94BA-C1E4F8996AC9}" destId="{F223BDE9-80EE-4FEF-933D-1B6E1C606F10}" srcOrd="0" destOrd="0" presId="urn:microsoft.com/office/officeart/2005/8/layout/process5"/>
    <dgm:cxn modelId="{AB842461-5A3A-4BE8-84B1-B9166FE5F320}" type="presParOf" srcId="{C84F7ECB-1048-4FA2-92AE-BAB51C058B59}" destId="{78DB772F-A989-40BF-AA43-A0C778E1FF5D}" srcOrd="1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90F9B39-8124-4450-A1A6-E3279411DF6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BF5F175-1B6B-4450-B925-6B611072F0AE}">
      <dgm:prSet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IN" b="1" i="0" baseline="0" dirty="0"/>
            <a:t>Frontend: HTML,CSS, JavaScript, React.js, WebSocket’s </a:t>
          </a:r>
          <a:endParaRPr lang="en-IN" dirty="0"/>
        </a:p>
      </dgm:t>
    </dgm:pt>
    <dgm:pt modelId="{233469F7-4774-4710-8BBC-54477F11BE99}" type="parTrans" cxnId="{E02EA40B-6207-4B08-8F0F-E6DD36DACB7F}">
      <dgm:prSet/>
      <dgm:spPr/>
      <dgm:t>
        <a:bodyPr/>
        <a:lstStyle/>
        <a:p>
          <a:endParaRPr lang="en-IN"/>
        </a:p>
      </dgm:t>
    </dgm:pt>
    <dgm:pt modelId="{A23E2361-E834-46CF-BB9D-878D033D8CBB}" type="sibTrans" cxnId="{E02EA40B-6207-4B08-8F0F-E6DD36DACB7F}">
      <dgm:prSet/>
      <dgm:spPr/>
      <dgm:t>
        <a:bodyPr/>
        <a:lstStyle/>
        <a:p>
          <a:endParaRPr lang="en-IN"/>
        </a:p>
      </dgm:t>
    </dgm:pt>
    <dgm:pt modelId="{38A7FB71-C3AA-4F68-87F4-82ABF7FA5EE6}">
      <dgm:prSet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IN" b="1" i="0" baseline="0" dirty="0"/>
            <a:t>Backend: Node.js, Express.js, Socket.io</a:t>
          </a:r>
          <a:endParaRPr lang="en-IN" dirty="0"/>
        </a:p>
      </dgm:t>
    </dgm:pt>
    <dgm:pt modelId="{1EF424EF-4125-4522-BEDE-9E5C9E8D528B}" type="parTrans" cxnId="{5FD16597-5512-4EF8-A5CB-73A0E96F2A1B}">
      <dgm:prSet/>
      <dgm:spPr/>
      <dgm:t>
        <a:bodyPr/>
        <a:lstStyle/>
        <a:p>
          <a:endParaRPr lang="en-IN"/>
        </a:p>
      </dgm:t>
    </dgm:pt>
    <dgm:pt modelId="{7A616843-C5F5-4C65-8985-7C79A6DAFE5A}" type="sibTrans" cxnId="{5FD16597-5512-4EF8-A5CB-73A0E96F2A1B}">
      <dgm:prSet/>
      <dgm:spPr/>
      <dgm:t>
        <a:bodyPr/>
        <a:lstStyle/>
        <a:p>
          <a:endParaRPr lang="en-IN"/>
        </a:p>
      </dgm:t>
    </dgm:pt>
    <dgm:pt modelId="{80188448-CA18-49C6-A2BE-B9B256B7BBA6}">
      <dgm:prSet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IN" b="1" i="0" baseline="0" dirty="0"/>
            <a:t>Database: MongoDB</a:t>
          </a:r>
          <a:endParaRPr lang="en-IN" dirty="0"/>
        </a:p>
      </dgm:t>
    </dgm:pt>
    <dgm:pt modelId="{D5AA8D44-9A22-423B-AF8A-162F25EDD76A}" type="parTrans" cxnId="{865464AA-733C-4CA3-B95C-F61BB3718D40}">
      <dgm:prSet/>
      <dgm:spPr/>
      <dgm:t>
        <a:bodyPr/>
        <a:lstStyle/>
        <a:p>
          <a:endParaRPr lang="en-IN"/>
        </a:p>
      </dgm:t>
    </dgm:pt>
    <dgm:pt modelId="{FB5B587A-9303-4581-A321-A0623CAD5AF2}" type="sibTrans" cxnId="{865464AA-733C-4CA3-B95C-F61BB3718D40}">
      <dgm:prSet/>
      <dgm:spPr/>
      <dgm:t>
        <a:bodyPr/>
        <a:lstStyle/>
        <a:p>
          <a:endParaRPr lang="en-IN"/>
        </a:p>
      </dgm:t>
    </dgm:pt>
    <dgm:pt modelId="{52166DBE-7B8B-41A6-9204-2482DA11CC4F}" type="pres">
      <dgm:prSet presAssocID="{290F9B39-8124-4450-A1A6-E3279411DF65}" presName="linear" presStyleCnt="0">
        <dgm:presLayoutVars>
          <dgm:animLvl val="lvl"/>
          <dgm:resizeHandles val="exact"/>
        </dgm:presLayoutVars>
      </dgm:prSet>
      <dgm:spPr/>
    </dgm:pt>
    <dgm:pt modelId="{EB4F29D2-C095-4FD7-8FB5-11E32ECB1FF7}" type="pres">
      <dgm:prSet presAssocID="{6BF5F175-1B6B-4450-B925-6B611072F0AE}" presName="parentText" presStyleLbl="node1" presStyleIdx="0" presStyleCnt="3" custLinFactY="-26200" custLinFactNeighborX="2915" custLinFactNeighborY="-100000">
        <dgm:presLayoutVars>
          <dgm:chMax val="0"/>
          <dgm:bulletEnabled val="1"/>
        </dgm:presLayoutVars>
      </dgm:prSet>
      <dgm:spPr/>
    </dgm:pt>
    <dgm:pt modelId="{03794BC1-550D-436E-819E-D7D21B34CE15}" type="pres">
      <dgm:prSet presAssocID="{A23E2361-E834-46CF-BB9D-878D033D8CBB}" presName="spacer" presStyleCnt="0"/>
      <dgm:spPr/>
    </dgm:pt>
    <dgm:pt modelId="{0E1DDF21-B599-4AA9-8FFD-F53976C09B6D}" type="pres">
      <dgm:prSet presAssocID="{38A7FB71-C3AA-4F68-87F4-82ABF7FA5EE6}" presName="parentText" presStyleLbl="node1" presStyleIdx="1" presStyleCnt="3" custLinFactNeighborX="442" custLinFactNeighborY="85534">
        <dgm:presLayoutVars>
          <dgm:chMax val="0"/>
          <dgm:bulletEnabled val="1"/>
        </dgm:presLayoutVars>
      </dgm:prSet>
      <dgm:spPr/>
    </dgm:pt>
    <dgm:pt modelId="{94496F88-65F2-4164-A3E1-AD909947BBF4}" type="pres">
      <dgm:prSet presAssocID="{7A616843-C5F5-4C65-8985-7C79A6DAFE5A}" presName="spacer" presStyleCnt="0"/>
      <dgm:spPr/>
    </dgm:pt>
    <dgm:pt modelId="{8824E96C-4A48-4575-839F-03A99F13A64F}" type="pres">
      <dgm:prSet presAssocID="{80188448-CA18-49C6-A2BE-B9B256B7BBA6}" presName="parentText" presStyleLbl="node1" presStyleIdx="2" presStyleCnt="3" custLinFactY="31890" custLinFactNeighborX="442" custLinFactNeighborY="100000">
        <dgm:presLayoutVars>
          <dgm:chMax val="0"/>
          <dgm:bulletEnabled val="1"/>
        </dgm:presLayoutVars>
      </dgm:prSet>
      <dgm:spPr/>
    </dgm:pt>
  </dgm:ptLst>
  <dgm:cxnLst>
    <dgm:cxn modelId="{E02EA40B-6207-4B08-8F0F-E6DD36DACB7F}" srcId="{290F9B39-8124-4450-A1A6-E3279411DF65}" destId="{6BF5F175-1B6B-4450-B925-6B611072F0AE}" srcOrd="0" destOrd="0" parTransId="{233469F7-4774-4710-8BBC-54477F11BE99}" sibTransId="{A23E2361-E834-46CF-BB9D-878D033D8CBB}"/>
    <dgm:cxn modelId="{A3BE240E-415D-4FE6-9CF4-E8BA228EAD22}" type="presOf" srcId="{290F9B39-8124-4450-A1A6-E3279411DF65}" destId="{52166DBE-7B8B-41A6-9204-2482DA11CC4F}" srcOrd="0" destOrd="0" presId="urn:microsoft.com/office/officeart/2005/8/layout/vList2"/>
    <dgm:cxn modelId="{626CB70F-E51C-4646-BE59-0F43B1F2825A}" type="presOf" srcId="{80188448-CA18-49C6-A2BE-B9B256B7BBA6}" destId="{8824E96C-4A48-4575-839F-03A99F13A64F}" srcOrd="0" destOrd="0" presId="urn:microsoft.com/office/officeart/2005/8/layout/vList2"/>
    <dgm:cxn modelId="{B678AF10-11FD-443E-B49B-20145559B255}" type="presOf" srcId="{6BF5F175-1B6B-4450-B925-6B611072F0AE}" destId="{EB4F29D2-C095-4FD7-8FB5-11E32ECB1FF7}" srcOrd="0" destOrd="0" presId="urn:microsoft.com/office/officeart/2005/8/layout/vList2"/>
    <dgm:cxn modelId="{5FD16597-5512-4EF8-A5CB-73A0E96F2A1B}" srcId="{290F9B39-8124-4450-A1A6-E3279411DF65}" destId="{38A7FB71-C3AA-4F68-87F4-82ABF7FA5EE6}" srcOrd="1" destOrd="0" parTransId="{1EF424EF-4125-4522-BEDE-9E5C9E8D528B}" sibTransId="{7A616843-C5F5-4C65-8985-7C79A6DAFE5A}"/>
    <dgm:cxn modelId="{865464AA-733C-4CA3-B95C-F61BB3718D40}" srcId="{290F9B39-8124-4450-A1A6-E3279411DF65}" destId="{80188448-CA18-49C6-A2BE-B9B256B7BBA6}" srcOrd="2" destOrd="0" parTransId="{D5AA8D44-9A22-423B-AF8A-162F25EDD76A}" sibTransId="{FB5B587A-9303-4581-A321-A0623CAD5AF2}"/>
    <dgm:cxn modelId="{28AAD1DE-F904-4DE8-98E7-1E4FBAC94F62}" type="presOf" srcId="{38A7FB71-C3AA-4F68-87F4-82ABF7FA5EE6}" destId="{0E1DDF21-B599-4AA9-8FFD-F53976C09B6D}" srcOrd="0" destOrd="0" presId="urn:microsoft.com/office/officeart/2005/8/layout/vList2"/>
    <dgm:cxn modelId="{36EA5572-2BAA-4659-906B-F5F52D91BE88}" type="presParOf" srcId="{52166DBE-7B8B-41A6-9204-2482DA11CC4F}" destId="{EB4F29D2-C095-4FD7-8FB5-11E32ECB1FF7}" srcOrd="0" destOrd="0" presId="urn:microsoft.com/office/officeart/2005/8/layout/vList2"/>
    <dgm:cxn modelId="{C7A36BA8-EC24-41EA-88B1-C1601DB79CD9}" type="presParOf" srcId="{52166DBE-7B8B-41A6-9204-2482DA11CC4F}" destId="{03794BC1-550D-436E-819E-D7D21B34CE15}" srcOrd="1" destOrd="0" presId="urn:microsoft.com/office/officeart/2005/8/layout/vList2"/>
    <dgm:cxn modelId="{0E643FD0-0085-4F61-8749-C2AC5E94FAC2}" type="presParOf" srcId="{52166DBE-7B8B-41A6-9204-2482DA11CC4F}" destId="{0E1DDF21-B599-4AA9-8FFD-F53976C09B6D}" srcOrd="2" destOrd="0" presId="urn:microsoft.com/office/officeart/2005/8/layout/vList2"/>
    <dgm:cxn modelId="{2672FCD1-0F83-433C-B966-05710E4CC3E6}" type="presParOf" srcId="{52166DBE-7B8B-41A6-9204-2482DA11CC4F}" destId="{94496F88-65F2-4164-A3E1-AD909947BBF4}" srcOrd="3" destOrd="0" presId="urn:microsoft.com/office/officeart/2005/8/layout/vList2"/>
    <dgm:cxn modelId="{824D60EE-0257-4493-A11C-8D9C1868579D}" type="presParOf" srcId="{52166DBE-7B8B-41A6-9204-2482DA11CC4F}" destId="{8824E96C-4A48-4575-839F-03A99F13A64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53B261B-F237-4B3A-8AC9-C049FA4C171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C26FAD6F-F6B8-42DD-91D8-2FA834423849}">
      <dgm:prSet/>
      <dgm:spPr/>
      <dgm:t>
        <a:bodyPr/>
        <a:lstStyle/>
        <a:p>
          <a:r>
            <a:rPr lang="en-US" b="1" i="0" baseline="0"/>
            <a:t>Real-time Messaging</a:t>
          </a:r>
          <a:endParaRPr lang="en-IN"/>
        </a:p>
      </dgm:t>
    </dgm:pt>
    <dgm:pt modelId="{34818695-CE6B-4F32-A05E-5235BDE2F96D}" type="parTrans" cxnId="{74EE5B90-52E1-4E9F-95D2-6F60EF8A5E26}">
      <dgm:prSet/>
      <dgm:spPr/>
      <dgm:t>
        <a:bodyPr/>
        <a:lstStyle/>
        <a:p>
          <a:endParaRPr lang="en-IN"/>
        </a:p>
      </dgm:t>
    </dgm:pt>
    <dgm:pt modelId="{01DF11E4-839B-42F7-A6F9-CD20C04F5642}" type="sibTrans" cxnId="{74EE5B90-52E1-4E9F-95D2-6F60EF8A5E26}">
      <dgm:prSet/>
      <dgm:spPr/>
      <dgm:t>
        <a:bodyPr/>
        <a:lstStyle/>
        <a:p>
          <a:endParaRPr lang="en-IN"/>
        </a:p>
      </dgm:t>
    </dgm:pt>
    <dgm:pt modelId="{8362A19B-BFED-4D16-B8F0-71567775A3D4}">
      <dgm:prSet/>
      <dgm:spPr/>
      <dgm:t>
        <a:bodyPr/>
        <a:lstStyle/>
        <a:p>
          <a:r>
            <a:rPr lang="en-US" b="1" i="0" baseline="0"/>
            <a:t>User Authentication</a:t>
          </a:r>
          <a:endParaRPr lang="en-IN"/>
        </a:p>
      </dgm:t>
    </dgm:pt>
    <dgm:pt modelId="{10A2633F-2225-4016-A823-B3514E31B5C7}" type="parTrans" cxnId="{844A274C-D6C5-4683-8264-F5F33B2D4B15}">
      <dgm:prSet/>
      <dgm:spPr/>
      <dgm:t>
        <a:bodyPr/>
        <a:lstStyle/>
        <a:p>
          <a:endParaRPr lang="en-IN"/>
        </a:p>
      </dgm:t>
    </dgm:pt>
    <dgm:pt modelId="{61C38228-F449-4EA4-BF1C-307A9AF11EDE}" type="sibTrans" cxnId="{844A274C-D6C5-4683-8264-F5F33B2D4B15}">
      <dgm:prSet/>
      <dgm:spPr/>
      <dgm:t>
        <a:bodyPr/>
        <a:lstStyle/>
        <a:p>
          <a:endParaRPr lang="en-IN"/>
        </a:p>
      </dgm:t>
    </dgm:pt>
    <dgm:pt modelId="{797CAFBF-F39E-44F7-B4BF-A0651E24EE07}">
      <dgm:prSet/>
      <dgm:spPr/>
      <dgm:t>
        <a:bodyPr/>
        <a:lstStyle/>
        <a:p>
          <a:r>
            <a:rPr lang="en-US" b="1" i="0" baseline="0"/>
            <a:t>Chat Rooms</a:t>
          </a:r>
          <a:endParaRPr lang="en-IN"/>
        </a:p>
      </dgm:t>
    </dgm:pt>
    <dgm:pt modelId="{862F5F17-7964-4DF9-A216-5F22ADA1777D}" type="parTrans" cxnId="{E832642F-852E-49FF-A1E7-2A4D469CF7DA}">
      <dgm:prSet/>
      <dgm:spPr/>
      <dgm:t>
        <a:bodyPr/>
        <a:lstStyle/>
        <a:p>
          <a:endParaRPr lang="en-IN"/>
        </a:p>
      </dgm:t>
    </dgm:pt>
    <dgm:pt modelId="{EBD3F019-0809-4495-9EED-246F36275D3F}" type="sibTrans" cxnId="{E832642F-852E-49FF-A1E7-2A4D469CF7DA}">
      <dgm:prSet/>
      <dgm:spPr/>
      <dgm:t>
        <a:bodyPr/>
        <a:lstStyle/>
        <a:p>
          <a:endParaRPr lang="en-IN"/>
        </a:p>
      </dgm:t>
    </dgm:pt>
    <dgm:pt modelId="{019B7F77-A413-4185-8002-C354A3DB33C5}">
      <dgm:prSet/>
      <dgm:spPr/>
      <dgm:t>
        <a:bodyPr/>
        <a:lstStyle/>
        <a:p>
          <a:r>
            <a:rPr lang="en-US" b="1" i="0" baseline="0"/>
            <a:t>File Sharing</a:t>
          </a:r>
          <a:endParaRPr lang="en-IN"/>
        </a:p>
      </dgm:t>
    </dgm:pt>
    <dgm:pt modelId="{40937349-6591-4A2C-9689-942866DABC29}" type="parTrans" cxnId="{271C38B4-C057-479A-B1F1-A293AD617716}">
      <dgm:prSet/>
      <dgm:spPr/>
      <dgm:t>
        <a:bodyPr/>
        <a:lstStyle/>
        <a:p>
          <a:endParaRPr lang="en-IN"/>
        </a:p>
      </dgm:t>
    </dgm:pt>
    <dgm:pt modelId="{082BE0E2-DD3D-4E52-86B0-E48D3E8CEB5C}" type="sibTrans" cxnId="{271C38B4-C057-479A-B1F1-A293AD617716}">
      <dgm:prSet/>
      <dgm:spPr/>
      <dgm:t>
        <a:bodyPr/>
        <a:lstStyle/>
        <a:p>
          <a:endParaRPr lang="en-IN"/>
        </a:p>
      </dgm:t>
    </dgm:pt>
    <dgm:pt modelId="{573ADF53-5C8C-48E7-AFD9-37E938855F2D}">
      <dgm:prSet/>
      <dgm:spPr/>
      <dgm:t>
        <a:bodyPr/>
        <a:lstStyle/>
        <a:p>
          <a:r>
            <a:rPr lang="en-US" b="1" i="0" baseline="0"/>
            <a:t>Message Storage</a:t>
          </a:r>
          <a:endParaRPr lang="en-IN"/>
        </a:p>
      </dgm:t>
    </dgm:pt>
    <dgm:pt modelId="{88563DA2-A653-447F-A01E-9DEB9FFD0E82}" type="parTrans" cxnId="{CB4773BB-4342-4658-8F79-B0DC26D4A926}">
      <dgm:prSet/>
      <dgm:spPr/>
      <dgm:t>
        <a:bodyPr/>
        <a:lstStyle/>
        <a:p>
          <a:endParaRPr lang="en-IN"/>
        </a:p>
      </dgm:t>
    </dgm:pt>
    <dgm:pt modelId="{85F33DFA-D96E-41F9-9480-AA8880794484}" type="sibTrans" cxnId="{CB4773BB-4342-4658-8F79-B0DC26D4A926}">
      <dgm:prSet/>
      <dgm:spPr/>
      <dgm:t>
        <a:bodyPr/>
        <a:lstStyle/>
        <a:p>
          <a:endParaRPr lang="en-IN"/>
        </a:p>
      </dgm:t>
    </dgm:pt>
    <dgm:pt modelId="{AF80333D-4939-45FC-A5CA-72FD905C1504}">
      <dgm:prSet/>
      <dgm:spPr/>
      <dgm:t>
        <a:bodyPr/>
        <a:lstStyle/>
        <a:p>
          <a:r>
            <a:rPr lang="en-US" b="1" i="0" baseline="0"/>
            <a:t>Notifications</a:t>
          </a:r>
          <a:endParaRPr lang="en-IN"/>
        </a:p>
      </dgm:t>
    </dgm:pt>
    <dgm:pt modelId="{4CC13B31-AE4F-4619-9B54-D31E9B6F2622}" type="parTrans" cxnId="{3FFA7D32-659F-4916-B7E9-A4ECBEAF6C2E}">
      <dgm:prSet/>
      <dgm:spPr/>
      <dgm:t>
        <a:bodyPr/>
        <a:lstStyle/>
        <a:p>
          <a:endParaRPr lang="en-IN"/>
        </a:p>
      </dgm:t>
    </dgm:pt>
    <dgm:pt modelId="{65C38D3E-6518-4F65-ADBB-33AF3B860DF6}" type="sibTrans" cxnId="{3FFA7D32-659F-4916-B7E9-A4ECBEAF6C2E}">
      <dgm:prSet/>
      <dgm:spPr/>
      <dgm:t>
        <a:bodyPr/>
        <a:lstStyle/>
        <a:p>
          <a:endParaRPr lang="en-IN"/>
        </a:p>
      </dgm:t>
    </dgm:pt>
    <dgm:pt modelId="{D1142D25-33D7-4B36-807A-AEB54B1155C6}">
      <dgm:prSet/>
      <dgm:spPr/>
      <dgm:t>
        <a:bodyPr/>
        <a:lstStyle/>
        <a:p>
          <a:r>
            <a:rPr lang="en-US" b="1" i="0" baseline="0"/>
            <a:t>Responsive Design</a:t>
          </a:r>
          <a:endParaRPr lang="en-IN"/>
        </a:p>
      </dgm:t>
    </dgm:pt>
    <dgm:pt modelId="{1AB256D4-CF2E-4B7E-B2F5-9BC9F70F8183}" type="parTrans" cxnId="{98247E38-3654-40B5-BED6-037EFC1BC5FC}">
      <dgm:prSet/>
      <dgm:spPr/>
      <dgm:t>
        <a:bodyPr/>
        <a:lstStyle/>
        <a:p>
          <a:endParaRPr lang="en-IN"/>
        </a:p>
      </dgm:t>
    </dgm:pt>
    <dgm:pt modelId="{3E7AEC06-8E72-4821-8993-A66FEE4F48E7}" type="sibTrans" cxnId="{98247E38-3654-40B5-BED6-037EFC1BC5FC}">
      <dgm:prSet/>
      <dgm:spPr/>
      <dgm:t>
        <a:bodyPr/>
        <a:lstStyle/>
        <a:p>
          <a:endParaRPr lang="en-IN"/>
        </a:p>
      </dgm:t>
    </dgm:pt>
    <dgm:pt modelId="{729607BF-5C8B-46C5-A079-6852F171F954}">
      <dgm:prSet/>
      <dgm:spPr/>
    </dgm:pt>
    <dgm:pt modelId="{2E597CC7-0967-43C0-87A1-E3D7F4410624}" type="parTrans" cxnId="{E8960021-FE7B-4B5C-AE29-EE3221BCEA10}">
      <dgm:prSet/>
      <dgm:spPr/>
      <dgm:t>
        <a:bodyPr/>
        <a:lstStyle/>
        <a:p>
          <a:endParaRPr lang="en-IN"/>
        </a:p>
      </dgm:t>
    </dgm:pt>
    <dgm:pt modelId="{9614BB1A-90E7-4E21-9925-2DC50609C837}" type="sibTrans" cxnId="{E8960021-FE7B-4B5C-AE29-EE3221BCEA10}">
      <dgm:prSet/>
      <dgm:spPr/>
      <dgm:t>
        <a:bodyPr/>
        <a:lstStyle/>
        <a:p>
          <a:endParaRPr lang="en-IN"/>
        </a:p>
      </dgm:t>
    </dgm:pt>
    <dgm:pt modelId="{4F01F361-35F9-4D58-A2C6-E51838D340CE}" type="pres">
      <dgm:prSet presAssocID="{F53B261B-F237-4B3A-8AC9-C049FA4C1719}" presName="Name0" presStyleCnt="0">
        <dgm:presLayoutVars>
          <dgm:chMax val="7"/>
          <dgm:chPref val="7"/>
          <dgm:dir/>
        </dgm:presLayoutVars>
      </dgm:prSet>
      <dgm:spPr/>
    </dgm:pt>
    <dgm:pt modelId="{33716271-0B67-4B49-9C4B-C23AAB5C6128}" type="pres">
      <dgm:prSet presAssocID="{F53B261B-F237-4B3A-8AC9-C049FA4C1719}" presName="Name1" presStyleCnt="0"/>
      <dgm:spPr/>
    </dgm:pt>
    <dgm:pt modelId="{A336F169-16F1-4048-BF8E-C642E90B6EB0}" type="pres">
      <dgm:prSet presAssocID="{F53B261B-F237-4B3A-8AC9-C049FA4C1719}" presName="cycle" presStyleCnt="0"/>
      <dgm:spPr/>
    </dgm:pt>
    <dgm:pt modelId="{A9BDAEDA-B9CA-468A-B336-83F8A20B0E50}" type="pres">
      <dgm:prSet presAssocID="{F53B261B-F237-4B3A-8AC9-C049FA4C1719}" presName="srcNode" presStyleLbl="node1" presStyleIdx="0" presStyleCnt="7"/>
      <dgm:spPr/>
    </dgm:pt>
    <dgm:pt modelId="{291A4376-FB65-4260-A56F-3F2878BEFEB1}" type="pres">
      <dgm:prSet presAssocID="{F53B261B-F237-4B3A-8AC9-C049FA4C1719}" presName="conn" presStyleLbl="parChTrans1D2" presStyleIdx="0" presStyleCnt="1"/>
      <dgm:spPr/>
    </dgm:pt>
    <dgm:pt modelId="{1F354548-8F7F-4609-94FD-4DC5E85927C4}" type="pres">
      <dgm:prSet presAssocID="{F53B261B-F237-4B3A-8AC9-C049FA4C1719}" presName="extraNode" presStyleLbl="node1" presStyleIdx="0" presStyleCnt="7"/>
      <dgm:spPr/>
    </dgm:pt>
    <dgm:pt modelId="{36EDE307-0496-4A4C-B197-C1E61AAEC1CD}" type="pres">
      <dgm:prSet presAssocID="{F53B261B-F237-4B3A-8AC9-C049FA4C1719}" presName="dstNode" presStyleLbl="node1" presStyleIdx="0" presStyleCnt="7"/>
      <dgm:spPr/>
    </dgm:pt>
    <dgm:pt modelId="{10EF16FE-1B02-4BBD-8807-68BBE28C33DF}" type="pres">
      <dgm:prSet presAssocID="{C26FAD6F-F6B8-42DD-91D8-2FA834423849}" presName="text_1" presStyleLbl="node1" presStyleIdx="0" presStyleCnt="7">
        <dgm:presLayoutVars>
          <dgm:bulletEnabled val="1"/>
        </dgm:presLayoutVars>
      </dgm:prSet>
      <dgm:spPr/>
    </dgm:pt>
    <dgm:pt modelId="{A8020D2B-3B60-4F29-8C69-79F5DB2F5455}" type="pres">
      <dgm:prSet presAssocID="{C26FAD6F-F6B8-42DD-91D8-2FA834423849}" presName="accent_1" presStyleCnt="0"/>
      <dgm:spPr/>
    </dgm:pt>
    <dgm:pt modelId="{420FF17F-8F99-4E3C-8C2A-6CEC6BCB0F90}" type="pres">
      <dgm:prSet presAssocID="{C26FAD6F-F6B8-42DD-91D8-2FA834423849}" presName="accentRepeatNode" presStyleLbl="solidFgAcc1" presStyleIdx="0" presStyleCnt="7"/>
      <dgm:spPr/>
    </dgm:pt>
    <dgm:pt modelId="{4749F2D9-2882-4E54-98DD-8568A4A47544}" type="pres">
      <dgm:prSet presAssocID="{8362A19B-BFED-4D16-B8F0-71567775A3D4}" presName="text_2" presStyleLbl="node1" presStyleIdx="1" presStyleCnt="7">
        <dgm:presLayoutVars>
          <dgm:bulletEnabled val="1"/>
        </dgm:presLayoutVars>
      </dgm:prSet>
      <dgm:spPr/>
    </dgm:pt>
    <dgm:pt modelId="{84D59A13-DF84-4794-8092-443ADB440B5D}" type="pres">
      <dgm:prSet presAssocID="{8362A19B-BFED-4D16-B8F0-71567775A3D4}" presName="accent_2" presStyleCnt="0"/>
      <dgm:spPr/>
    </dgm:pt>
    <dgm:pt modelId="{1D90D0BC-D474-4A85-8F41-24237A43CADA}" type="pres">
      <dgm:prSet presAssocID="{8362A19B-BFED-4D16-B8F0-71567775A3D4}" presName="accentRepeatNode" presStyleLbl="solidFgAcc1" presStyleIdx="1" presStyleCnt="7"/>
      <dgm:spPr/>
    </dgm:pt>
    <dgm:pt modelId="{18732408-C6BD-4D54-BD25-A16FC32AB0FB}" type="pres">
      <dgm:prSet presAssocID="{797CAFBF-F39E-44F7-B4BF-A0651E24EE07}" presName="text_3" presStyleLbl="node1" presStyleIdx="2" presStyleCnt="7">
        <dgm:presLayoutVars>
          <dgm:bulletEnabled val="1"/>
        </dgm:presLayoutVars>
      </dgm:prSet>
      <dgm:spPr/>
    </dgm:pt>
    <dgm:pt modelId="{2FE6851F-2493-4ABF-86E9-37D233FF6ADA}" type="pres">
      <dgm:prSet presAssocID="{797CAFBF-F39E-44F7-B4BF-A0651E24EE07}" presName="accent_3" presStyleCnt="0"/>
      <dgm:spPr/>
    </dgm:pt>
    <dgm:pt modelId="{30EC778B-6243-4EF7-93A7-779112513CE2}" type="pres">
      <dgm:prSet presAssocID="{797CAFBF-F39E-44F7-B4BF-A0651E24EE07}" presName="accentRepeatNode" presStyleLbl="solidFgAcc1" presStyleIdx="2" presStyleCnt="7"/>
      <dgm:spPr/>
    </dgm:pt>
    <dgm:pt modelId="{EB78E81C-9953-4641-A71B-56DB27DD68FB}" type="pres">
      <dgm:prSet presAssocID="{019B7F77-A413-4185-8002-C354A3DB33C5}" presName="text_4" presStyleLbl="node1" presStyleIdx="3" presStyleCnt="7">
        <dgm:presLayoutVars>
          <dgm:bulletEnabled val="1"/>
        </dgm:presLayoutVars>
      </dgm:prSet>
      <dgm:spPr/>
    </dgm:pt>
    <dgm:pt modelId="{13B1C2C0-C168-48AD-ACEB-274793BC5625}" type="pres">
      <dgm:prSet presAssocID="{019B7F77-A413-4185-8002-C354A3DB33C5}" presName="accent_4" presStyleCnt="0"/>
      <dgm:spPr/>
    </dgm:pt>
    <dgm:pt modelId="{47126BFB-4AD1-4343-A650-34C50B6B73CF}" type="pres">
      <dgm:prSet presAssocID="{019B7F77-A413-4185-8002-C354A3DB33C5}" presName="accentRepeatNode" presStyleLbl="solidFgAcc1" presStyleIdx="3" presStyleCnt="7"/>
      <dgm:spPr/>
    </dgm:pt>
    <dgm:pt modelId="{AA67C540-30F2-46F6-911C-13CF136C7483}" type="pres">
      <dgm:prSet presAssocID="{573ADF53-5C8C-48E7-AFD9-37E938855F2D}" presName="text_5" presStyleLbl="node1" presStyleIdx="4" presStyleCnt="7">
        <dgm:presLayoutVars>
          <dgm:bulletEnabled val="1"/>
        </dgm:presLayoutVars>
      </dgm:prSet>
      <dgm:spPr/>
    </dgm:pt>
    <dgm:pt modelId="{BA977454-6850-4605-A893-E136C97F795F}" type="pres">
      <dgm:prSet presAssocID="{573ADF53-5C8C-48E7-AFD9-37E938855F2D}" presName="accent_5" presStyleCnt="0"/>
      <dgm:spPr/>
    </dgm:pt>
    <dgm:pt modelId="{58338213-59A7-4CE6-A6BD-A5038BD231AA}" type="pres">
      <dgm:prSet presAssocID="{573ADF53-5C8C-48E7-AFD9-37E938855F2D}" presName="accentRepeatNode" presStyleLbl="solidFgAcc1" presStyleIdx="4" presStyleCnt="7"/>
      <dgm:spPr/>
    </dgm:pt>
    <dgm:pt modelId="{81A8DD9E-C946-4385-BACE-81490C4F2562}" type="pres">
      <dgm:prSet presAssocID="{AF80333D-4939-45FC-A5CA-72FD905C1504}" presName="text_6" presStyleLbl="node1" presStyleIdx="5" presStyleCnt="7">
        <dgm:presLayoutVars>
          <dgm:bulletEnabled val="1"/>
        </dgm:presLayoutVars>
      </dgm:prSet>
      <dgm:spPr/>
    </dgm:pt>
    <dgm:pt modelId="{C391FF7E-FA86-4293-B425-CE2F8C38511C}" type="pres">
      <dgm:prSet presAssocID="{AF80333D-4939-45FC-A5CA-72FD905C1504}" presName="accent_6" presStyleCnt="0"/>
      <dgm:spPr/>
    </dgm:pt>
    <dgm:pt modelId="{53457F1F-31A7-432B-ABFD-594C67473350}" type="pres">
      <dgm:prSet presAssocID="{AF80333D-4939-45FC-A5CA-72FD905C1504}" presName="accentRepeatNode" presStyleLbl="solidFgAcc1" presStyleIdx="5" presStyleCnt="7"/>
      <dgm:spPr/>
    </dgm:pt>
    <dgm:pt modelId="{5234D9BA-A05F-40C3-8F2C-BC27FA00E9C7}" type="pres">
      <dgm:prSet presAssocID="{D1142D25-33D7-4B36-807A-AEB54B1155C6}" presName="text_7" presStyleLbl="node1" presStyleIdx="6" presStyleCnt="7">
        <dgm:presLayoutVars>
          <dgm:bulletEnabled val="1"/>
        </dgm:presLayoutVars>
      </dgm:prSet>
      <dgm:spPr/>
    </dgm:pt>
    <dgm:pt modelId="{7BEB120B-E2A2-4A65-9461-AE538456F1F3}" type="pres">
      <dgm:prSet presAssocID="{D1142D25-33D7-4B36-807A-AEB54B1155C6}" presName="accent_7" presStyleCnt="0"/>
      <dgm:spPr/>
    </dgm:pt>
    <dgm:pt modelId="{A8F51A36-CA3C-4FCE-B543-5AAE7D2D33B8}" type="pres">
      <dgm:prSet presAssocID="{D1142D25-33D7-4B36-807A-AEB54B1155C6}" presName="accentRepeatNode" presStyleLbl="solidFgAcc1" presStyleIdx="6" presStyleCnt="7"/>
      <dgm:spPr/>
    </dgm:pt>
  </dgm:ptLst>
  <dgm:cxnLst>
    <dgm:cxn modelId="{E8960021-FE7B-4B5C-AE29-EE3221BCEA10}" srcId="{F53B261B-F237-4B3A-8AC9-C049FA4C1719}" destId="{729607BF-5C8B-46C5-A079-6852F171F954}" srcOrd="7" destOrd="0" parTransId="{2E597CC7-0967-43C0-87A1-E3D7F4410624}" sibTransId="{9614BB1A-90E7-4E21-9925-2DC50609C837}"/>
    <dgm:cxn modelId="{E832642F-852E-49FF-A1E7-2A4D469CF7DA}" srcId="{F53B261B-F237-4B3A-8AC9-C049FA4C1719}" destId="{797CAFBF-F39E-44F7-B4BF-A0651E24EE07}" srcOrd="2" destOrd="0" parTransId="{862F5F17-7964-4DF9-A216-5F22ADA1777D}" sibTransId="{EBD3F019-0809-4495-9EED-246F36275D3F}"/>
    <dgm:cxn modelId="{CE7BB030-4058-4D52-A8E2-FE3DD70B268C}" type="presOf" srcId="{F53B261B-F237-4B3A-8AC9-C049FA4C1719}" destId="{4F01F361-35F9-4D58-A2C6-E51838D340CE}" srcOrd="0" destOrd="0" presId="urn:microsoft.com/office/officeart/2008/layout/VerticalCurvedList"/>
    <dgm:cxn modelId="{3FFA7D32-659F-4916-B7E9-A4ECBEAF6C2E}" srcId="{F53B261B-F237-4B3A-8AC9-C049FA4C1719}" destId="{AF80333D-4939-45FC-A5CA-72FD905C1504}" srcOrd="5" destOrd="0" parTransId="{4CC13B31-AE4F-4619-9B54-D31E9B6F2622}" sibTransId="{65C38D3E-6518-4F65-ADBB-33AF3B860DF6}"/>
    <dgm:cxn modelId="{98247E38-3654-40B5-BED6-037EFC1BC5FC}" srcId="{F53B261B-F237-4B3A-8AC9-C049FA4C1719}" destId="{D1142D25-33D7-4B36-807A-AEB54B1155C6}" srcOrd="6" destOrd="0" parTransId="{1AB256D4-CF2E-4B7E-B2F5-9BC9F70F8183}" sibTransId="{3E7AEC06-8E72-4821-8993-A66FEE4F48E7}"/>
    <dgm:cxn modelId="{C82E8839-62AF-4BE0-8908-3645238E709F}" type="presOf" srcId="{AF80333D-4939-45FC-A5CA-72FD905C1504}" destId="{81A8DD9E-C946-4385-BACE-81490C4F2562}" srcOrd="0" destOrd="0" presId="urn:microsoft.com/office/officeart/2008/layout/VerticalCurvedList"/>
    <dgm:cxn modelId="{8CBF2C5C-DA5F-49AB-854E-DCCF98CE2F63}" type="presOf" srcId="{D1142D25-33D7-4B36-807A-AEB54B1155C6}" destId="{5234D9BA-A05F-40C3-8F2C-BC27FA00E9C7}" srcOrd="0" destOrd="0" presId="urn:microsoft.com/office/officeart/2008/layout/VerticalCurvedList"/>
    <dgm:cxn modelId="{844A274C-D6C5-4683-8264-F5F33B2D4B15}" srcId="{F53B261B-F237-4B3A-8AC9-C049FA4C1719}" destId="{8362A19B-BFED-4D16-B8F0-71567775A3D4}" srcOrd="1" destOrd="0" parTransId="{10A2633F-2225-4016-A823-B3514E31B5C7}" sibTransId="{61C38228-F449-4EA4-BF1C-307A9AF11EDE}"/>
    <dgm:cxn modelId="{74EE5B90-52E1-4E9F-95D2-6F60EF8A5E26}" srcId="{F53B261B-F237-4B3A-8AC9-C049FA4C1719}" destId="{C26FAD6F-F6B8-42DD-91D8-2FA834423849}" srcOrd="0" destOrd="0" parTransId="{34818695-CE6B-4F32-A05E-5235BDE2F96D}" sibTransId="{01DF11E4-839B-42F7-A6F9-CD20C04F5642}"/>
    <dgm:cxn modelId="{3F81ABA5-102A-42AE-B25C-436F31E56D4B}" type="presOf" srcId="{573ADF53-5C8C-48E7-AFD9-37E938855F2D}" destId="{AA67C540-30F2-46F6-911C-13CF136C7483}" srcOrd="0" destOrd="0" presId="urn:microsoft.com/office/officeart/2008/layout/VerticalCurvedList"/>
    <dgm:cxn modelId="{271C38B4-C057-479A-B1F1-A293AD617716}" srcId="{F53B261B-F237-4B3A-8AC9-C049FA4C1719}" destId="{019B7F77-A413-4185-8002-C354A3DB33C5}" srcOrd="3" destOrd="0" parTransId="{40937349-6591-4A2C-9689-942866DABC29}" sibTransId="{082BE0E2-DD3D-4E52-86B0-E48D3E8CEB5C}"/>
    <dgm:cxn modelId="{B286E3B9-A23A-49CB-801B-81C4241C4D0C}" type="presOf" srcId="{C26FAD6F-F6B8-42DD-91D8-2FA834423849}" destId="{10EF16FE-1B02-4BBD-8807-68BBE28C33DF}" srcOrd="0" destOrd="0" presId="urn:microsoft.com/office/officeart/2008/layout/VerticalCurvedList"/>
    <dgm:cxn modelId="{CB4773BB-4342-4658-8F79-B0DC26D4A926}" srcId="{F53B261B-F237-4B3A-8AC9-C049FA4C1719}" destId="{573ADF53-5C8C-48E7-AFD9-37E938855F2D}" srcOrd="4" destOrd="0" parTransId="{88563DA2-A653-447F-A01E-9DEB9FFD0E82}" sibTransId="{85F33DFA-D96E-41F9-9480-AA8880794484}"/>
    <dgm:cxn modelId="{96AAC9C2-E5A9-4AF7-B9E3-283095117C48}" type="presOf" srcId="{019B7F77-A413-4185-8002-C354A3DB33C5}" destId="{EB78E81C-9953-4641-A71B-56DB27DD68FB}" srcOrd="0" destOrd="0" presId="urn:microsoft.com/office/officeart/2008/layout/VerticalCurvedList"/>
    <dgm:cxn modelId="{C900E8CF-1646-4051-ADA9-6CCCD1C25FB6}" type="presOf" srcId="{797CAFBF-F39E-44F7-B4BF-A0651E24EE07}" destId="{18732408-C6BD-4D54-BD25-A16FC32AB0FB}" srcOrd="0" destOrd="0" presId="urn:microsoft.com/office/officeart/2008/layout/VerticalCurvedList"/>
    <dgm:cxn modelId="{30F49AE5-4A51-4165-ADB9-9D9158053237}" type="presOf" srcId="{8362A19B-BFED-4D16-B8F0-71567775A3D4}" destId="{4749F2D9-2882-4E54-98DD-8568A4A47544}" srcOrd="0" destOrd="0" presId="urn:microsoft.com/office/officeart/2008/layout/VerticalCurvedList"/>
    <dgm:cxn modelId="{DEA2E4F2-A8A5-4EE9-BE13-8DDF17E61A25}" type="presOf" srcId="{01DF11E4-839B-42F7-A6F9-CD20C04F5642}" destId="{291A4376-FB65-4260-A56F-3F2878BEFEB1}" srcOrd="0" destOrd="0" presId="urn:microsoft.com/office/officeart/2008/layout/VerticalCurvedList"/>
    <dgm:cxn modelId="{78B9619F-C7B4-4A13-BDC2-3CD2AB7796EC}" type="presParOf" srcId="{4F01F361-35F9-4D58-A2C6-E51838D340CE}" destId="{33716271-0B67-4B49-9C4B-C23AAB5C6128}" srcOrd="0" destOrd="0" presId="urn:microsoft.com/office/officeart/2008/layout/VerticalCurvedList"/>
    <dgm:cxn modelId="{49AE5F2D-60AC-4D9E-A66E-E6D52FAD5319}" type="presParOf" srcId="{33716271-0B67-4B49-9C4B-C23AAB5C6128}" destId="{A336F169-16F1-4048-BF8E-C642E90B6EB0}" srcOrd="0" destOrd="0" presId="urn:microsoft.com/office/officeart/2008/layout/VerticalCurvedList"/>
    <dgm:cxn modelId="{DE5A2531-3A22-4154-B7EE-068FE1BA4016}" type="presParOf" srcId="{A336F169-16F1-4048-BF8E-C642E90B6EB0}" destId="{A9BDAEDA-B9CA-468A-B336-83F8A20B0E50}" srcOrd="0" destOrd="0" presId="urn:microsoft.com/office/officeart/2008/layout/VerticalCurvedList"/>
    <dgm:cxn modelId="{DD391BAC-142D-49D5-8353-0709DEFFFBA3}" type="presParOf" srcId="{A336F169-16F1-4048-BF8E-C642E90B6EB0}" destId="{291A4376-FB65-4260-A56F-3F2878BEFEB1}" srcOrd="1" destOrd="0" presId="urn:microsoft.com/office/officeart/2008/layout/VerticalCurvedList"/>
    <dgm:cxn modelId="{4BE93792-1D96-4826-8F65-127ABFC49583}" type="presParOf" srcId="{A336F169-16F1-4048-BF8E-C642E90B6EB0}" destId="{1F354548-8F7F-4609-94FD-4DC5E85927C4}" srcOrd="2" destOrd="0" presId="urn:microsoft.com/office/officeart/2008/layout/VerticalCurvedList"/>
    <dgm:cxn modelId="{F317D2D7-6DEA-4C16-914A-A23A37130F42}" type="presParOf" srcId="{A336F169-16F1-4048-BF8E-C642E90B6EB0}" destId="{36EDE307-0496-4A4C-B197-C1E61AAEC1CD}" srcOrd="3" destOrd="0" presId="urn:microsoft.com/office/officeart/2008/layout/VerticalCurvedList"/>
    <dgm:cxn modelId="{C38C886E-283C-4884-BC20-5860AA32F5CB}" type="presParOf" srcId="{33716271-0B67-4B49-9C4B-C23AAB5C6128}" destId="{10EF16FE-1B02-4BBD-8807-68BBE28C33DF}" srcOrd="1" destOrd="0" presId="urn:microsoft.com/office/officeart/2008/layout/VerticalCurvedList"/>
    <dgm:cxn modelId="{78FFB58B-41B1-4350-8DDD-2D8A041430F4}" type="presParOf" srcId="{33716271-0B67-4B49-9C4B-C23AAB5C6128}" destId="{A8020D2B-3B60-4F29-8C69-79F5DB2F5455}" srcOrd="2" destOrd="0" presId="urn:microsoft.com/office/officeart/2008/layout/VerticalCurvedList"/>
    <dgm:cxn modelId="{FEDC4FCF-79C4-46E3-9F35-64AC5FFADDAB}" type="presParOf" srcId="{A8020D2B-3B60-4F29-8C69-79F5DB2F5455}" destId="{420FF17F-8F99-4E3C-8C2A-6CEC6BCB0F90}" srcOrd="0" destOrd="0" presId="urn:microsoft.com/office/officeart/2008/layout/VerticalCurvedList"/>
    <dgm:cxn modelId="{12316390-A9AF-4B0C-88F2-5B199E91E50E}" type="presParOf" srcId="{33716271-0B67-4B49-9C4B-C23AAB5C6128}" destId="{4749F2D9-2882-4E54-98DD-8568A4A47544}" srcOrd="3" destOrd="0" presId="urn:microsoft.com/office/officeart/2008/layout/VerticalCurvedList"/>
    <dgm:cxn modelId="{170BA222-526E-4046-8842-35DA534433F5}" type="presParOf" srcId="{33716271-0B67-4B49-9C4B-C23AAB5C6128}" destId="{84D59A13-DF84-4794-8092-443ADB440B5D}" srcOrd="4" destOrd="0" presId="urn:microsoft.com/office/officeart/2008/layout/VerticalCurvedList"/>
    <dgm:cxn modelId="{F2F4F822-E70E-4268-B10B-6EA442D2AEB6}" type="presParOf" srcId="{84D59A13-DF84-4794-8092-443ADB440B5D}" destId="{1D90D0BC-D474-4A85-8F41-24237A43CADA}" srcOrd="0" destOrd="0" presId="urn:microsoft.com/office/officeart/2008/layout/VerticalCurvedList"/>
    <dgm:cxn modelId="{3EECB9A9-D460-4452-9033-892B10761582}" type="presParOf" srcId="{33716271-0B67-4B49-9C4B-C23AAB5C6128}" destId="{18732408-C6BD-4D54-BD25-A16FC32AB0FB}" srcOrd="5" destOrd="0" presId="urn:microsoft.com/office/officeart/2008/layout/VerticalCurvedList"/>
    <dgm:cxn modelId="{4425292C-780E-4CF0-BC0D-860742DE726E}" type="presParOf" srcId="{33716271-0B67-4B49-9C4B-C23AAB5C6128}" destId="{2FE6851F-2493-4ABF-86E9-37D233FF6ADA}" srcOrd="6" destOrd="0" presId="urn:microsoft.com/office/officeart/2008/layout/VerticalCurvedList"/>
    <dgm:cxn modelId="{8FEFCDEF-BEC6-4F77-ADC2-86602F400AEC}" type="presParOf" srcId="{2FE6851F-2493-4ABF-86E9-37D233FF6ADA}" destId="{30EC778B-6243-4EF7-93A7-779112513CE2}" srcOrd="0" destOrd="0" presId="urn:microsoft.com/office/officeart/2008/layout/VerticalCurvedList"/>
    <dgm:cxn modelId="{995431FA-BB87-42B9-A435-F8FF3B7DC919}" type="presParOf" srcId="{33716271-0B67-4B49-9C4B-C23AAB5C6128}" destId="{EB78E81C-9953-4641-A71B-56DB27DD68FB}" srcOrd="7" destOrd="0" presId="urn:microsoft.com/office/officeart/2008/layout/VerticalCurvedList"/>
    <dgm:cxn modelId="{CA345E12-226B-463E-82D7-62A36208EBD2}" type="presParOf" srcId="{33716271-0B67-4B49-9C4B-C23AAB5C6128}" destId="{13B1C2C0-C168-48AD-ACEB-274793BC5625}" srcOrd="8" destOrd="0" presId="urn:microsoft.com/office/officeart/2008/layout/VerticalCurvedList"/>
    <dgm:cxn modelId="{4A528303-E1B6-43E4-99AD-E57EF7C9280C}" type="presParOf" srcId="{13B1C2C0-C168-48AD-ACEB-274793BC5625}" destId="{47126BFB-4AD1-4343-A650-34C50B6B73CF}" srcOrd="0" destOrd="0" presId="urn:microsoft.com/office/officeart/2008/layout/VerticalCurvedList"/>
    <dgm:cxn modelId="{D51C28A4-FA84-403F-A10C-2ED0BE00A8D2}" type="presParOf" srcId="{33716271-0B67-4B49-9C4B-C23AAB5C6128}" destId="{AA67C540-30F2-46F6-911C-13CF136C7483}" srcOrd="9" destOrd="0" presId="urn:microsoft.com/office/officeart/2008/layout/VerticalCurvedList"/>
    <dgm:cxn modelId="{E2FB895D-D150-40BB-A227-23F65F1D18B0}" type="presParOf" srcId="{33716271-0B67-4B49-9C4B-C23AAB5C6128}" destId="{BA977454-6850-4605-A893-E136C97F795F}" srcOrd="10" destOrd="0" presId="urn:microsoft.com/office/officeart/2008/layout/VerticalCurvedList"/>
    <dgm:cxn modelId="{C3881399-052C-4BE4-9CC9-330AD61B5108}" type="presParOf" srcId="{BA977454-6850-4605-A893-E136C97F795F}" destId="{58338213-59A7-4CE6-A6BD-A5038BD231AA}" srcOrd="0" destOrd="0" presId="urn:microsoft.com/office/officeart/2008/layout/VerticalCurvedList"/>
    <dgm:cxn modelId="{55430DC9-1251-4ADC-B3C5-7EC2D7641D2B}" type="presParOf" srcId="{33716271-0B67-4B49-9C4B-C23AAB5C6128}" destId="{81A8DD9E-C946-4385-BACE-81490C4F2562}" srcOrd="11" destOrd="0" presId="urn:microsoft.com/office/officeart/2008/layout/VerticalCurvedList"/>
    <dgm:cxn modelId="{087F2140-5615-4E40-8430-CE4B661A5193}" type="presParOf" srcId="{33716271-0B67-4B49-9C4B-C23AAB5C6128}" destId="{C391FF7E-FA86-4293-B425-CE2F8C38511C}" srcOrd="12" destOrd="0" presId="urn:microsoft.com/office/officeart/2008/layout/VerticalCurvedList"/>
    <dgm:cxn modelId="{4FEF345A-4A22-4282-994B-D33FDD961CCC}" type="presParOf" srcId="{C391FF7E-FA86-4293-B425-CE2F8C38511C}" destId="{53457F1F-31A7-432B-ABFD-594C67473350}" srcOrd="0" destOrd="0" presId="urn:microsoft.com/office/officeart/2008/layout/VerticalCurvedList"/>
    <dgm:cxn modelId="{D39A0CAA-36F8-4F55-88B7-445C24005009}" type="presParOf" srcId="{33716271-0B67-4B49-9C4B-C23AAB5C6128}" destId="{5234D9BA-A05F-40C3-8F2C-BC27FA00E9C7}" srcOrd="13" destOrd="0" presId="urn:microsoft.com/office/officeart/2008/layout/VerticalCurvedList"/>
    <dgm:cxn modelId="{599CA6DB-167F-4B26-8DB0-D90AA2286D61}" type="presParOf" srcId="{33716271-0B67-4B49-9C4B-C23AAB5C6128}" destId="{7BEB120B-E2A2-4A65-9461-AE538456F1F3}" srcOrd="14" destOrd="0" presId="urn:microsoft.com/office/officeart/2008/layout/VerticalCurvedList"/>
    <dgm:cxn modelId="{24879B53-DF0C-42A1-B11E-558E6D467A40}" type="presParOf" srcId="{7BEB120B-E2A2-4A65-9461-AE538456F1F3}" destId="{A8F51A36-CA3C-4FCE-B543-5AAE7D2D33B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E8AB15-9A25-46C8-8904-42A4D1C05C3B}">
      <dsp:nvSpPr>
        <dsp:cNvPr id="0" name=""/>
        <dsp:cNvSpPr/>
      </dsp:nvSpPr>
      <dsp:spPr>
        <a:xfrm rot="10800000">
          <a:off x="1201123" y="0"/>
          <a:ext cx="4055398" cy="584774"/>
        </a:xfrm>
        <a:prstGeom prst="homePlat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  <dsp:txBody>
        <a:bodyPr spcFirstLastPara="0" vert="horz" wrap="square" lIns="257870" tIns="102870" rIns="192024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700" b="1" i="0" u="sng" kern="1200" baseline="0"/>
            <a:t>INDEX</a:t>
          </a:r>
          <a:endParaRPr lang="en-IN" sz="2700" kern="1200"/>
        </a:p>
      </dsp:txBody>
      <dsp:txXfrm rot="10800000">
        <a:off x="1347316" y="0"/>
        <a:ext cx="3909205" cy="584774"/>
      </dsp:txXfrm>
    </dsp:sp>
    <dsp:sp modelId="{F2B3CCA8-AC0B-4A99-8F23-8ADF3A5C7CDF}">
      <dsp:nvSpPr>
        <dsp:cNvPr id="0" name=""/>
        <dsp:cNvSpPr/>
      </dsp:nvSpPr>
      <dsp:spPr>
        <a:xfrm>
          <a:off x="875278" y="0"/>
          <a:ext cx="584774" cy="58477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ACA2A-103C-4C1C-9DCA-5086ACFB3899}">
      <dsp:nvSpPr>
        <dsp:cNvPr id="0" name=""/>
        <dsp:cNvSpPr/>
      </dsp:nvSpPr>
      <dsp:spPr>
        <a:xfrm>
          <a:off x="-5009918" y="-767587"/>
          <a:ext cx="5966498" cy="5966498"/>
        </a:xfrm>
        <a:prstGeom prst="blockArc">
          <a:avLst>
            <a:gd name="adj1" fmla="val 18900000"/>
            <a:gd name="adj2" fmla="val 2700000"/>
            <a:gd name="adj3" fmla="val 36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9BC5FE-2D83-4DE5-B240-A3BBA8CFBD6B}">
      <dsp:nvSpPr>
        <dsp:cNvPr id="0" name=""/>
        <dsp:cNvSpPr/>
      </dsp:nvSpPr>
      <dsp:spPr>
        <a:xfrm>
          <a:off x="500903" y="340680"/>
          <a:ext cx="10706329" cy="68171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1111" tIns="81280" rIns="81280" bIns="8128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/>
              <a:ea typeface="+mn-ea"/>
              <a:cs typeface="+mn-cs"/>
            </a:rPr>
            <a:t>Design and develop a real-time chat app.   </a:t>
          </a:r>
          <a:endParaRPr lang="en-IN" sz="3200" kern="1200" dirty="0">
            <a:latin typeface="Calibri" panose="020F0502020204030204"/>
            <a:ea typeface="+mn-ea"/>
            <a:cs typeface="+mn-cs"/>
          </a:endParaRPr>
        </a:p>
      </dsp:txBody>
      <dsp:txXfrm>
        <a:off x="500903" y="340680"/>
        <a:ext cx="10706329" cy="681714"/>
      </dsp:txXfrm>
    </dsp:sp>
    <dsp:sp modelId="{6024D4ED-3276-48B0-8AB5-5DD4A6821E38}">
      <dsp:nvSpPr>
        <dsp:cNvPr id="0" name=""/>
        <dsp:cNvSpPr/>
      </dsp:nvSpPr>
      <dsp:spPr>
        <a:xfrm>
          <a:off x="74832" y="255465"/>
          <a:ext cx="852143" cy="8521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AB967C3-2C27-4786-B9CE-FC7F65A3A6D3}">
      <dsp:nvSpPr>
        <dsp:cNvPr id="0" name=""/>
        <dsp:cNvSpPr/>
      </dsp:nvSpPr>
      <dsp:spPr>
        <a:xfrm>
          <a:off x="891746" y="1363429"/>
          <a:ext cx="10315486" cy="68171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1111" tIns="81280" rIns="81280" bIns="8128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/>
              <a:ea typeface="+mn-ea"/>
              <a:cs typeface="+mn-cs"/>
            </a:rPr>
            <a:t>Enable users to send and receive messages instantly.    </a:t>
          </a:r>
          <a:endParaRPr lang="en-IN" sz="3200" kern="1200" dirty="0">
            <a:latin typeface="Calibri" panose="020F0502020204030204"/>
            <a:ea typeface="+mn-ea"/>
            <a:cs typeface="+mn-cs"/>
          </a:endParaRPr>
        </a:p>
      </dsp:txBody>
      <dsp:txXfrm>
        <a:off x="891746" y="1363429"/>
        <a:ext cx="10315486" cy="681714"/>
      </dsp:txXfrm>
    </dsp:sp>
    <dsp:sp modelId="{FB6F51CA-87EA-4C32-B0C3-191B520D3431}">
      <dsp:nvSpPr>
        <dsp:cNvPr id="0" name=""/>
        <dsp:cNvSpPr/>
      </dsp:nvSpPr>
      <dsp:spPr>
        <a:xfrm>
          <a:off x="465674" y="1278215"/>
          <a:ext cx="852143" cy="8521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956BDA5-97D8-4E25-B2C4-4863EEC13755}">
      <dsp:nvSpPr>
        <dsp:cNvPr id="0" name=""/>
        <dsp:cNvSpPr/>
      </dsp:nvSpPr>
      <dsp:spPr>
        <a:xfrm>
          <a:off x="891746" y="2386178"/>
          <a:ext cx="10315486" cy="68171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1111" tIns="81280" rIns="81280" bIns="8128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/>
              <a:ea typeface="+mn-ea"/>
              <a:cs typeface="+mn-cs"/>
            </a:rPr>
            <a:t>Implement features such as group chat, file sharing, and video calling.    </a:t>
          </a:r>
          <a:endParaRPr lang="en-IN" sz="3200" kern="1200" dirty="0">
            <a:latin typeface="Calibri" panose="020F0502020204030204"/>
            <a:ea typeface="+mn-ea"/>
            <a:cs typeface="+mn-cs"/>
          </a:endParaRPr>
        </a:p>
      </dsp:txBody>
      <dsp:txXfrm>
        <a:off x="891746" y="2386178"/>
        <a:ext cx="10315486" cy="681714"/>
      </dsp:txXfrm>
    </dsp:sp>
    <dsp:sp modelId="{3B297B51-988A-469A-98F7-89E10B58C631}">
      <dsp:nvSpPr>
        <dsp:cNvPr id="0" name=""/>
        <dsp:cNvSpPr/>
      </dsp:nvSpPr>
      <dsp:spPr>
        <a:xfrm>
          <a:off x="465674" y="2300964"/>
          <a:ext cx="852143" cy="8521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E0E02C5-199F-44CE-813D-AB223374BB30}">
      <dsp:nvSpPr>
        <dsp:cNvPr id="0" name=""/>
        <dsp:cNvSpPr/>
      </dsp:nvSpPr>
      <dsp:spPr>
        <a:xfrm>
          <a:off x="500903" y="3408928"/>
          <a:ext cx="10706329" cy="68171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1111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/>
              <a:ea typeface="+mn-ea"/>
              <a:cs typeface="+mn-cs"/>
            </a:rPr>
            <a:t>Ensure security and privacy of user data</a:t>
          </a:r>
          <a:r>
            <a:rPr lang="en-US" sz="2400" kern="1200" dirty="0"/>
            <a:t>.</a:t>
          </a:r>
          <a:endParaRPr lang="en-IN" sz="2400" kern="1200" dirty="0"/>
        </a:p>
      </dsp:txBody>
      <dsp:txXfrm>
        <a:off x="500903" y="3408928"/>
        <a:ext cx="10706329" cy="681714"/>
      </dsp:txXfrm>
    </dsp:sp>
    <dsp:sp modelId="{7DA8381B-2667-4768-87E2-C3DF2FAEBC82}">
      <dsp:nvSpPr>
        <dsp:cNvPr id="0" name=""/>
        <dsp:cNvSpPr/>
      </dsp:nvSpPr>
      <dsp:spPr>
        <a:xfrm>
          <a:off x="74832" y="3323713"/>
          <a:ext cx="852143" cy="8521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E43BE0-40A9-458F-9ECE-377AB4A6E240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E10715-62E6-4B4A-A9CC-9F640445900E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Provide a seamless and intuitive user experience.</a:t>
          </a:r>
          <a:endParaRPr lang="en-IN" sz="3300" kern="1200"/>
        </a:p>
      </dsp:txBody>
      <dsp:txXfrm>
        <a:off x="492024" y="334530"/>
        <a:ext cx="9963850" cy="669409"/>
      </dsp:txXfrm>
    </dsp:sp>
    <dsp:sp modelId="{803A1A31-C546-49B1-B03A-9920FDACA6B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16B61DD-EC8E-4B77-97A3-9B90A49ED6F9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Enable real-time communication and collaboration.     </a:t>
          </a:r>
          <a:endParaRPr lang="en-IN" sz="3300" kern="1200"/>
        </a:p>
      </dsp:txBody>
      <dsp:txXfrm>
        <a:off x="875812" y="1338819"/>
        <a:ext cx="9580062" cy="669409"/>
      </dsp:txXfrm>
    </dsp:sp>
    <dsp:sp modelId="{E6A0D5E1-1E66-488E-AE74-63B106FEA866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4F298D4-F383-4CC2-8E53-A41F52A61927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Ensure security and privacy of user data.    </a:t>
          </a:r>
          <a:endParaRPr lang="en-IN" sz="3300" kern="1200"/>
        </a:p>
      </dsp:txBody>
      <dsp:txXfrm>
        <a:off x="875812" y="2343108"/>
        <a:ext cx="9580062" cy="669409"/>
      </dsp:txXfrm>
    </dsp:sp>
    <dsp:sp modelId="{5D70E139-F22E-4285-B4B4-72E81F9B49A1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DD4E561-9D10-4C3B-BDA1-D0075110312A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Achieve high performance and scalability.</a:t>
          </a:r>
          <a:endParaRPr lang="en-IN" sz="3300" kern="1200"/>
        </a:p>
      </dsp:txBody>
      <dsp:txXfrm>
        <a:off x="492024" y="3347397"/>
        <a:ext cx="9963850" cy="669409"/>
      </dsp:txXfrm>
    </dsp:sp>
    <dsp:sp modelId="{BF2075A1-04BB-48A2-B291-FCADD2FAD31D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2F4E5C-FD4A-4BD3-93C2-F527254C3C09}">
      <dsp:nvSpPr>
        <dsp:cNvPr id="0" name=""/>
        <dsp:cNvSpPr/>
      </dsp:nvSpPr>
      <dsp:spPr>
        <a:xfrm rot="5400000">
          <a:off x="624576" y="1156915"/>
          <a:ext cx="1870976" cy="3113263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3E7ECF-9507-4195-BF92-1EB216A98CEA}">
      <dsp:nvSpPr>
        <dsp:cNvPr id="0" name=""/>
        <dsp:cNvSpPr/>
      </dsp:nvSpPr>
      <dsp:spPr>
        <a:xfrm>
          <a:off x="312264" y="2087110"/>
          <a:ext cx="2810671" cy="2463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Users experience delays and lags in message delivery.</a:t>
          </a:r>
          <a:endParaRPr lang="en-IN" sz="3100" kern="1200" dirty="0"/>
        </a:p>
      </dsp:txBody>
      <dsp:txXfrm>
        <a:off x="312264" y="2087110"/>
        <a:ext cx="2810671" cy="2463718"/>
      </dsp:txXfrm>
    </dsp:sp>
    <dsp:sp modelId="{DB6D91CE-232B-48AE-AD79-9B00FFF2133C}">
      <dsp:nvSpPr>
        <dsp:cNvPr id="0" name=""/>
        <dsp:cNvSpPr/>
      </dsp:nvSpPr>
      <dsp:spPr>
        <a:xfrm>
          <a:off x="2592620" y="927713"/>
          <a:ext cx="530315" cy="530315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C7CC583-DE1F-4C09-A72A-03F50001A719}">
      <dsp:nvSpPr>
        <dsp:cNvPr id="0" name=""/>
        <dsp:cNvSpPr/>
      </dsp:nvSpPr>
      <dsp:spPr>
        <a:xfrm rot="5400000">
          <a:off x="4065388" y="305482"/>
          <a:ext cx="1870976" cy="3113263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F5B5405-367D-4B4D-AC4E-1F6141A3A361}">
      <dsp:nvSpPr>
        <dsp:cNvPr id="0" name=""/>
        <dsp:cNvSpPr/>
      </dsp:nvSpPr>
      <dsp:spPr>
        <a:xfrm>
          <a:off x="3753075" y="1235678"/>
          <a:ext cx="2810671" cy="2463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Security and privacy concerns are prevalent. </a:t>
          </a:r>
          <a:endParaRPr lang="en-IN" sz="3100" kern="1200" dirty="0"/>
        </a:p>
      </dsp:txBody>
      <dsp:txXfrm>
        <a:off x="3753075" y="1235678"/>
        <a:ext cx="2810671" cy="2463718"/>
      </dsp:txXfrm>
    </dsp:sp>
    <dsp:sp modelId="{18E68231-EB05-4FB5-8609-D7710C2C8763}">
      <dsp:nvSpPr>
        <dsp:cNvPr id="0" name=""/>
        <dsp:cNvSpPr/>
      </dsp:nvSpPr>
      <dsp:spPr>
        <a:xfrm>
          <a:off x="6033431" y="76281"/>
          <a:ext cx="530315" cy="530315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982D1C-B2C2-489C-B429-E571F7C46C0D}">
      <dsp:nvSpPr>
        <dsp:cNvPr id="0" name=""/>
        <dsp:cNvSpPr/>
      </dsp:nvSpPr>
      <dsp:spPr>
        <a:xfrm rot="5400000">
          <a:off x="7506199" y="-545949"/>
          <a:ext cx="1870976" cy="3113263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F206264-81C8-45ED-8055-D14FB7C5CA09}">
      <dsp:nvSpPr>
        <dsp:cNvPr id="0" name=""/>
        <dsp:cNvSpPr/>
      </dsp:nvSpPr>
      <dsp:spPr>
        <a:xfrm>
          <a:off x="7193886" y="384245"/>
          <a:ext cx="2810671" cy="2463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Limited features and functionalities.</a:t>
          </a:r>
          <a:endParaRPr lang="en-IN" sz="3100" kern="1200"/>
        </a:p>
      </dsp:txBody>
      <dsp:txXfrm>
        <a:off x="7193886" y="384245"/>
        <a:ext cx="2810671" cy="246371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A1626F-360C-4150-97BB-601029B2D142}">
      <dsp:nvSpPr>
        <dsp:cNvPr id="0" name=""/>
        <dsp:cNvSpPr/>
      </dsp:nvSpPr>
      <dsp:spPr>
        <a:xfrm>
          <a:off x="0" y="188649"/>
          <a:ext cx="10515600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Real-time chat app with instant message delivery.</a:t>
          </a:r>
          <a:endParaRPr lang="en-IN" sz="3800" kern="1200" dirty="0"/>
        </a:p>
      </dsp:txBody>
      <dsp:txXfrm>
        <a:off x="44492" y="233141"/>
        <a:ext cx="10426616" cy="822446"/>
      </dsp:txXfrm>
    </dsp:sp>
    <dsp:sp modelId="{2C7FC5B0-9C38-4D4A-B0CD-7923FC843286}">
      <dsp:nvSpPr>
        <dsp:cNvPr id="0" name=""/>
        <dsp:cNvSpPr/>
      </dsp:nvSpPr>
      <dsp:spPr>
        <a:xfrm>
          <a:off x="0" y="1209519"/>
          <a:ext cx="10515600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Group chat, file sharing, and video calling features.   </a:t>
          </a:r>
          <a:endParaRPr lang="en-IN" sz="3800" kern="1200" dirty="0"/>
        </a:p>
      </dsp:txBody>
      <dsp:txXfrm>
        <a:off x="44492" y="1254011"/>
        <a:ext cx="10426616" cy="822446"/>
      </dsp:txXfrm>
    </dsp:sp>
    <dsp:sp modelId="{468E5222-493D-4FC4-8BF4-B86325142B23}">
      <dsp:nvSpPr>
        <dsp:cNvPr id="0" name=""/>
        <dsp:cNvSpPr/>
      </dsp:nvSpPr>
      <dsp:spPr>
        <a:xfrm>
          <a:off x="0" y="2230389"/>
          <a:ext cx="10515600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End-to-end encryption for secure communication. </a:t>
          </a:r>
          <a:endParaRPr lang="en-IN" sz="3800" kern="1200" dirty="0"/>
        </a:p>
      </dsp:txBody>
      <dsp:txXfrm>
        <a:off x="44492" y="2274881"/>
        <a:ext cx="10426616" cy="822446"/>
      </dsp:txXfrm>
    </dsp:sp>
    <dsp:sp modelId="{C4EF27C6-6BF4-464E-BD8A-79F9E4590DB9}">
      <dsp:nvSpPr>
        <dsp:cNvPr id="0" name=""/>
        <dsp:cNvSpPr/>
      </dsp:nvSpPr>
      <dsp:spPr>
        <a:xfrm>
          <a:off x="0" y="3251259"/>
          <a:ext cx="10515600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Scalable and high-performance architecture.</a:t>
          </a:r>
          <a:endParaRPr lang="en-IN" sz="3800" kern="1200" dirty="0"/>
        </a:p>
      </dsp:txBody>
      <dsp:txXfrm>
        <a:off x="44492" y="3295751"/>
        <a:ext cx="10426616" cy="82244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AA844-616B-4F96-8722-0965A0136C6E}">
      <dsp:nvSpPr>
        <dsp:cNvPr id="0" name=""/>
        <dsp:cNvSpPr/>
      </dsp:nvSpPr>
      <dsp:spPr>
        <a:xfrm>
          <a:off x="4679" y="696764"/>
          <a:ext cx="2046075" cy="12276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Identify The Problem</a:t>
          </a:r>
          <a:endParaRPr lang="en-IN" sz="2000" kern="1200" dirty="0"/>
        </a:p>
      </dsp:txBody>
      <dsp:txXfrm>
        <a:off x="40635" y="732720"/>
        <a:ext cx="1974163" cy="1155733"/>
      </dsp:txXfrm>
    </dsp:sp>
    <dsp:sp modelId="{10FA22B7-5FE4-4D46-ADDE-B04186C1ADC9}">
      <dsp:nvSpPr>
        <dsp:cNvPr id="0" name=""/>
        <dsp:cNvSpPr/>
      </dsp:nvSpPr>
      <dsp:spPr>
        <a:xfrm>
          <a:off x="2230809" y="1056874"/>
          <a:ext cx="433767" cy="5074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/>
        </a:p>
      </dsp:txBody>
      <dsp:txXfrm>
        <a:off x="2230809" y="1158359"/>
        <a:ext cx="303637" cy="304456"/>
      </dsp:txXfrm>
    </dsp:sp>
    <dsp:sp modelId="{E72F4675-A08D-4EA7-9EE2-14431958F46E}">
      <dsp:nvSpPr>
        <dsp:cNvPr id="0" name=""/>
        <dsp:cNvSpPr/>
      </dsp:nvSpPr>
      <dsp:spPr>
        <a:xfrm>
          <a:off x="2869184" y="696764"/>
          <a:ext cx="2046075" cy="12276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Establish Objectives and Use Cases</a:t>
          </a:r>
          <a:endParaRPr lang="en-IN" sz="2000" kern="1200"/>
        </a:p>
      </dsp:txBody>
      <dsp:txXfrm>
        <a:off x="2905140" y="732720"/>
        <a:ext cx="1974163" cy="1155733"/>
      </dsp:txXfrm>
    </dsp:sp>
    <dsp:sp modelId="{56EFDB7A-70A5-4B2C-AA6C-7B34F4475051}">
      <dsp:nvSpPr>
        <dsp:cNvPr id="0" name=""/>
        <dsp:cNvSpPr/>
      </dsp:nvSpPr>
      <dsp:spPr>
        <a:xfrm>
          <a:off x="5095314" y="1056874"/>
          <a:ext cx="433767" cy="5074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/>
        </a:p>
      </dsp:txBody>
      <dsp:txXfrm>
        <a:off x="5095314" y="1158359"/>
        <a:ext cx="303637" cy="304456"/>
      </dsp:txXfrm>
    </dsp:sp>
    <dsp:sp modelId="{D6B536F7-957B-4DFC-8E24-4DB306A689A4}">
      <dsp:nvSpPr>
        <dsp:cNvPr id="0" name=""/>
        <dsp:cNvSpPr/>
      </dsp:nvSpPr>
      <dsp:spPr>
        <a:xfrm>
          <a:off x="5733690" y="696764"/>
          <a:ext cx="2046075" cy="12276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Choose the Right Technology Stack</a:t>
          </a:r>
        </a:p>
      </dsp:txBody>
      <dsp:txXfrm>
        <a:off x="5769646" y="732720"/>
        <a:ext cx="1974163" cy="1155733"/>
      </dsp:txXfrm>
    </dsp:sp>
    <dsp:sp modelId="{B164EEFB-E2A8-403F-AA81-8615E2E03235}">
      <dsp:nvSpPr>
        <dsp:cNvPr id="0" name=""/>
        <dsp:cNvSpPr/>
      </dsp:nvSpPr>
      <dsp:spPr>
        <a:xfrm>
          <a:off x="7959819" y="1056874"/>
          <a:ext cx="433767" cy="5074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/>
        </a:p>
      </dsp:txBody>
      <dsp:txXfrm>
        <a:off x="7959819" y="1158359"/>
        <a:ext cx="303637" cy="304456"/>
      </dsp:txXfrm>
    </dsp:sp>
    <dsp:sp modelId="{D91D11F5-97D8-410B-9B63-D70B5F48D805}">
      <dsp:nvSpPr>
        <dsp:cNvPr id="0" name=""/>
        <dsp:cNvSpPr/>
      </dsp:nvSpPr>
      <dsp:spPr>
        <a:xfrm>
          <a:off x="8598195" y="696764"/>
          <a:ext cx="2046075" cy="12276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Design the User Interface (UI)</a:t>
          </a:r>
        </a:p>
      </dsp:txBody>
      <dsp:txXfrm>
        <a:off x="8634151" y="732720"/>
        <a:ext cx="1974163" cy="1155733"/>
      </dsp:txXfrm>
    </dsp:sp>
    <dsp:sp modelId="{5B43C753-9E00-4547-AAAC-B5B7E1791406}">
      <dsp:nvSpPr>
        <dsp:cNvPr id="0" name=""/>
        <dsp:cNvSpPr/>
      </dsp:nvSpPr>
      <dsp:spPr>
        <a:xfrm rot="5400000">
          <a:off x="9404348" y="2067635"/>
          <a:ext cx="433767" cy="5074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/>
        </a:p>
      </dsp:txBody>
      <dsp:txXfrm rot="-5400000">
        <a:off x="9469004" y="2104464"/>
        <a:ext cx="304456" cy="303637"/>
      </dsp:txXfrm>
    </dsp:sp>
    <dsp:sp modelId="{2169419E-C3F7-41C9-9E57-78AB35649B1E}">
      <dsp:nvSpPr>
        <dsp:cNvPr id="0" name=""/>
        <dsp:cNvSpPr/>
      </dsp:nvSpPr>
      <dsp:spPr>
        <a:xfrm>
          <a:off x="8598195" y="2742840"/>
          <a:ext cx="2046075" cy="12276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User Authentication and Security</a:t>
          </a:r>
        </a:p>
      </dsp:txBody>
      <dsp:txXfrm>
        <a:off x="8634151" y="2778796"/>
        <a:ext cx="1974163" cy="1155733"/>
      </dsp:txXfrm>
    </dsp:sp>
    <dsp:sp modelId="{2F2FDB0A-3C0F-4FAF-8BFD-05EC22CAD06D}">
      <dsp:nvSpPr>
        <dsp:cNvPr id="0" name=""/>
        <dsp:cNvSpPr/>
      </dsp:nvSpPr>
      <dsp:spPr>
        <a:xfrm rot="10800000">
          <a:off x="7984372" y="3102949"/>
          <a:ext cx="433767" cy="5074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/>
        </a:p>
      </dsp:txBody>
      <dsp:txXfrm rot="10800000">
        <a:off x="8114502" y="3204434"/>
        <a:ext cx="303637" cy="304456"/>
      </dsp:txXfrm>
    </dsp:sp>
    <dsp:sp modelId="{CEE9EE94-AE03-4E48-BD36-5A56251FAA8E}">
      <dsp:nvSpPr>
        <dsp:cNvPr id="0" name=""/>
        <dsp:cNvSpPr/>
      </dsp:nvSpPr>
      <dsp:spPr>
        <a:xfrm>
          <a:off x="5733690" y="2742840"/>
          <a:ext cx="2046075" cy="12276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Build the Backend Engine</a:t>
          </a:r>
        </a:p>
      </dsp:txBody>
      <dsp:txXfrm>
        <a:off x="5769646" y="2778796"/>
        <a:ext cx="1974163" cy="1155733"/>
      </dsp:txXfrm>
    </dsp:sp>
    <dsp:sp modelId="{8B4FB763-4FE0-4630-8EBB-AA85AD9DA4D4}">
      <dsp:nvSpPr>
        <dsp:cNvPr id="0" name=""/>
        <dsp:cNvSpPr/>
      </dsp:nvSpPr>
      <dsp:spPr>
        <a:xfrm rot="10800000">
          <a:off x="5119867" y="3102949"/>
          <a:ext cx="433767" cy="5074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/>
        </a:p>
      </dsp:txBody>
      <dsp:txXfrm rot="10800000">
        <a:off x="5249997" y="3204434"/>
        <a:ext cx="303637" cy="304456"/>
      </dsp:txXfrm>
    </dsp:sp>
    <dsp:sp modelId="{E3C45327-E242-4D06-B318-70E9B7532F02}">
      <dsp:nvSpPr>
        <dsp:cNvPr id="0" name=""/>
        <dsp:cNvSpPr/>
      </dsp:nvSpPr>
      <dsp:spPr>
        <a:xfrm>
          <a:off x="2869184" y="2742840"/>
          <a:ext cx="2046075" cy="12276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Integrate Multimedia Features</a:t>
          </a:r>
        </a:p>
      </dsp:txBody>
      <dsp:txXfrm>
        <a:off x="2905140" y="2778796"/>
        <a:ext cx="1974163" cy="1155733"/>
      </dsp:txXfrm>
    </dsp:sp>
    <dsp:sp modelId="{D7A3F36B-7E54-4600-94BA-C1E4F8996AC9}">
      <dsp:nvSpPr>
        <dsp:cNvPr id="0" name=""/>
        <dsp:cNvSpPr/>
      </dsp:nvSpPr>
      <dsp:spPr>
        <a:xfrm rot="10800000">
          <a:off x="2255362" y="3102949"/>
          <a:ext cx="433767" cy="5074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/>
        </a:p>
      </dsp:txBody>
      <dsp:txXfrm rot="10800000">
        <a:off x="2385492" y="3204434"/>
        <a:ext cx="303637" cy="304456"/>
      </dsp:txXfrm>
    </dsp:sp>
    <dsp:sp modelId="{78DB772F-A989-40BF-AA43-A0C778E1FF5D}">
      <dsp:nvSpPr>
        <dsp:cNvPr id="0" name=""/>
        <dsp:cNvSpPr/>
      </dsp:nvSpPr>
      <dsp:spPr>
        <a:xfrm>
          <a:off x="4679" y="2742840"/>
          <a:ext cx="2046075" cy="12276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Test, Launch and Iterate</a:t>
          </a:r>
        </a:p>
      </dsp:txBody>
      <dsp:txXfrm>
        <a:off x="40635" y="2778796"/>
        <a:ext cx="1974163" cy="115573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4F29D2-C095-4FD7-8FB5-11E32ECB1FF7}">
      <dsp:nvSpPr>
        <dsp:cNvPr id="0" name=""/>
        <dsp:cNvSpPr/>
      </dsp:nvSpPr>
      <dsp:spPr>
        <a:xfrm>
          <a:off x="0" y="255251"/>
          <a:ext cx="5729287" cy="1233179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1" i="0" kern="1200" baseline="0" dirty="0"/>
            <a:t>Frontend: HTML,CSS, JavaScript, React.js, WebSocket’s </a:t>
          </a:r>
          <a:endParaRPr lang="en-IN" sz="3100" kern="1200" dirty="0"/>
        </a:p>
      </dsp:txBody>
      <dsp:txXfrm>
        <a:off x="60199" y="315450"/>
        <a:ext cx="5608889" cy="1112781"/>
      </dsp:txXfrm>
    </dsp:sp>
    <dsp:sp modelId="{0E1DDF21-B599-4AA9-8FFD-F53976C09B6D}">
      <dsp:nvSpPr>
        <dsp:cNvPr id="0" name=""/>
        <dsp:cNvSpPr/>
      </dsp:nvSpPr>
      <dsp:spPr>
        <a:xfrm>
          <a:off x="0" y="2066449"/>
          <a:ext cx="5729287" cy="1233179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1" i="0" kern="1200" baseline="0" dirty="0"/>
            <a:t>Backend: Node.js, Express.js, Socket.io</a:t>
          </a:r>
          <a:endParaRPr lang="en-IN" sz="3100" kern="1200" dirty="0"/>
        </a:p>
      </dsp:txBody>
      <dsp:txXfrm>
        <a:off x="60199" y="2126648"/>
        <a:ext cx="5608889" cy="1112781"/>
      </dsp:txXfrm>
    </dsp:sp>
    <dsp:sp modelId="{8824E96C-4A48-4575-839F-03A99F13A64F}">
      <dsp:nvSpPr>
        <dsp:cNvPr id="0" name=""/>
        <dsp:cNvSpPr/>
      </dsp:nvSpPr>
      <dsp:spPr>
        <a:xfrm>
          <a:off x="0" y="3795085"/>
          <a:ext cx="5729287" cy="1233179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1" i="0" kern="1200" baseline="0" dirty="0"/>
            <a:t>Database: MongoDB</a:t>
          </a:r>
          <a:endParaRPr lang="en-IN" sz="3100" kern="1200" dirty="0"/>
        </a:p>
      </dsp:txBody>
      <dsp:txXfrm>
        <a:off x="60199" y="3855284"/>
        <a:ext cx="5608889" cy="111278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1A4376-FB65-4260-A56F-3F2878BEFEB1}">
      <dsp:nvSpPr>
        <dsp:cNvPr id="0" name=""/>
        <dsp:cNvSpPr/>
      </dsp:nvSpPr>
      <dsp:spPr>
        <a:xfrm>
          <a:off x="-5883779" y="-901004"/>
          <a:ext cx="7009008" cy="7009008"/>
        </a:xfrm>
        <a:prstGeom prst="blockArc">
          <a:avLst>
            <a:gd name="adj1" fmla="val 18900000"/>
            <a:gd name="adj2" fmla="val 2700000"/>
            <a:gd name="adj3" fmla="val 30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EF16FE-1B02-4BBD-8807-68BBE28C33DF}">
      <dsp:nvSpPr>
        <dsp:cNvPr id="0" name=""/>
        <dsp:cNvSpPr/>
      </dsp:nvSpPr>
      <dsp:spPr>
        <a:xfrm>
          <a:off x="365271" y="236710"/>
          <a:ext cx="10190352" cy="4732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561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Real-time Messaging</a:t>
          </a:r>
          <a:endParaRPr lang="en-IN" sz="2400" kern="1200"/>
        </a:p>
      </dsp:txBody>
      <dsp:txXfrm>
        <a:off x="365271" y="236710"/>
        <a:ext cx="10190352" cy="473212"/>
      </dsp:txXfrm>
    </dsp:sp>
    <dsp:sp modelId="{420FF17F-8F99-4E3C-8C2A-6CEC6BCB0F90}">
      <dsp:nvSpPr>
        <dsp:cNvPr id="0" name=""/>
        <dsp:cNvSpPr/>
      </dsp:nvSpPr>
      <dsp:spPr>
        <a:xfrm>
          <a:off x="69513" y="177558"/>
          <a:ext cx="591515" cy="5915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49F2D9-2882-4E54-98DD-8568A4A47544}">
      <dsp:nvSpPr>
        <dsp:cNvPr id="0" name=""/>
        <dsp:cNvSpPr/>
      </dsp:nvSpPr>
      <dsp:spPr>
        <a:xfrm>
          <a:off x="793807" y="946945"/>
          <a:ext cx="9761816" cy="4732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561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User Authentication</a:t>
          </a:r>
          <a:endParaRPr lang="en-IN" sz="2400" kern="1200"/>
        </a:p>
      </dsp:txBody>
      <dsp:txXfrm>
        <a:off x="793807" y="946945"/>
        <a:ext cx="9761816" cy="473212"/>
      </dsp:txXfrm>
    </dsp:sp>
    <dsp:sp modelId="{1D90D0BC-D474-4A85-8F41-24237A43CADA}">
      <dsp:nvSpPr>
        <dsp:cNvPr id="0" name=""/>
        <dsp:cNvSpPr/>
      </dsp:nvSpPr>
      <dsp:spPr>
        <a:xfrm>
          <a:off x="498049" y="887793"/>
          <a:ext cx="591515" cy="5915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732408-C6BD-4D54-BD25-A16FC32AB0FB}">
      <dsp:nvSpPr>
        <dsp:cNvPr id="0" name=""/>
        <dsp:cNvSpPr/>
      </dsp:nvSpPr>
      <dsp:spPr>
        <a:xfrm>
          <a:off x="1028642" y="1656659"/>
          <a:ext cx="9526980" cy="4732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561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Chat Rooms</a:t>
          </a:r>
          <a:endParaRPr lang="en-IN" sz="2400" kern="1200"/>
        </a:p>
      </dsp:txBody>
      <dsp:txXfrm>
        <a:off x="1028642" y="1656659"/>
        <a:ext cx="9526980" cy="473212"/>
      </dsp:txXfrm>
    </dsp:sp>
    <dsp:sp modelId="{30EC778B-6243-4EF7-93A7-779112513CE2}">
      <dsp:nvSpPr>
        <dsp:cNvPr id="0" name=""/>
        <dsp:cNvSpPr/>
      </dsp:nvSpPr>
      <dsp:spPr>
        <a:xfrm>
          <a:off x="732885" y="1597507"/>
          <a:ext cx="591515" cy="5915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78E81C-9953-4641-A71B-56DB27DD68FB}">
      <dsp:nvSpPr>
        <dsp:cNvPr id="0" name=""/>
        <dsp:cNvSpPr/>
      </dsp:nvSpPr>
      <dsp:spPr>
        <a:xfrm>
          <a:off x="1103623" y="2366893"/>
          <a:ext cx="9451999" cy="4732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561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File Sharing</a:t>
          </a:r>
          <a:endParaRPr lang="en-IN" sz="2400" kern="1200"/>
        </a:p>
      </dsp:txBody>
      <dsp:txXfrm>
        <a:off x="1103623" y="2366893"/>
        <a:ext cx="9451999" cy="473212"/>
      </dsp:txXfrm>
    </dsp:sp>
    <dsp:sp modelId="{47126BFB-4AD1-4343-A650-34C50B6B73CF}">
      <dsp:nvSpPr>
        <dsp:cNvPr id="0" name=""/>
        <dsp:cNvSpPr/>
      </dsp:nvSpPr>
      <dsp:spPr>
        <a:xfrm>
          <a:off x="807866" y="2307742"/>
          <a:ext cx="591515" cy="5915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67C540-30F2-46F6-911C-13CF136C7483}">
      <dsp:nvSpPr>
        <dsp:cNvPr id="0" name=""/>
        <dsp:cNvSpPr/>
      </dsp:nvSpPr>
      <dsp:spPr>
        <a:xfrm>
          <a:off x="1028642" y="3077128"/>
          <a:ext cx="9526980" cy="4732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561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Message Storage</a:t>
          </a:r>
          <a:endParaRPr lang="en-IN" sz="2400" kern="1200"/>
        </a:p>
      </dsp:txBody>
      <dsp:txXfrm>
        <a:off x="1028642" y="3077128"/>
        <a:ext cx="9526980" cy="473212"/>
      </dsp:txXfrm>
    </dsp:sp>
    <dsp:sp modelId="{58338213-59A7-4CE6-A6BD-A5038BD231AA}">
      <dsp:nvSpPr>
        <dsp:cNvPr id="0" name=""/>
        <dsp:cNvSpPr/>
      </dsp:nvSpPr>
      <dsp:spPr>
        <a:xfrm>
          <a:off x="732885" y="3017977"/>
          <a:ext cx="591515" cy="5915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A8DD9E-C946-4385-BACE-81490C4F2562}">
      <dsp:nvSpPr>
        <dsp:cNvPr id="0" name=""/>
        <dsp:cNvSpPr/>
      </dsp:nvSpPr>
      <dsp:spPr>
        <a:xfrm>
          <a:off x="793807" y="3786842"/>
          <a:ext cx="9761816" cy="4732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561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Notifications</a:t>
          </a:r>
          <a:endParaRPr lang="en-IN" sz="2400" kern="1200"/>
        </a:p>
      </dsp:txBody>
      <dsp:txXfrm>
        <a:off x="793807" y="3786842"/>
        <a:ext cx="9761816" cy="473212"/>
      </dsp:txXfrm>
    </dsp:sp>
    <dsp:sp modelId="{53457F1F-31A7-432B-ABFD-594C67473350}">
      <dsp:nvSpPr>
        <dsp:cNvPr id="0" name=""/>
        <dsp:cNvSpPr/>
      </dsp:nvSpPr>
      <dsp:spPr>
        <a:xfrm>
          <a:off x="498049" y="3727691"/>
          <a:ext cx="591515" cy="5915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34D9BA-A05F-40C3-8F2C-BC27FA00E9C7}">
      <dsp:nvSpPr>
        <dsp:cNvPr id="0" name=""/>
        <dsp:cNvSpPr/>
      </dsp:nvSpPr>
      <dsp:spPr>
        <a:xfrm>
          <a:off x="365271" y="4497077"/>
          <a:ext cx="10190352" cy="4732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561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Responsive Design</a:t>
          </a:r>
          <a:endParaRPr lang="en-IN" sz="2400" kern="1200"/>
        </a:p>
      </dsp:txBody>
      <dsp:txXfrm>
        <a:off x="365271" y="4497077"/>
        <a:ext cx="10190352" cy="473212"/>
      </dsp:txXfrm>
    </dsp:sp>
    <dsp:sp modelId="{A8F51A36-CA3C-4FCE-B543-5AAE7D2D33B8}">
      <dsp:nvSpPr>
        <dsp:cNvPr id="0" name=""/>
        <dsp:cNvSpPr/>
      </dsp:nvSpPr>
      <dsp:spPr>
        <a:xfrm>
          <a:off x="69513" y="4437926"/>
          <a:ext cx="591515" cy="59151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ADAFB-A858-43C4-BE22-AC29ED05B705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277453-CDBC-498E-9194-C493B93C10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7400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ACF970-677F-4B01-9A96-C1E4B21D9296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8659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82B85-D16B-4075-810A-3EC06F38A64A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8589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83E30-65C4-4FD1-8ACA-CFD76B468460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2679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9B8C2-42FF-481D-9B34-E950C8704742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4607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71D63-399A-C21F-6348-4DB8AA2B3D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F703E-462D-882F-4F81-5FAE9CA8A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E10A8-414B-F1A3-E22E-3F576F61A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82B85-D16B-4075-810A-3EC06F38A64A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E42AD-93C2-D48D-B8E5-EBD3874C2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6DFCD-D8F1-C03C-430C-4BA69F949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00866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CF92A-777D-078C-D73F-EE30BC3F0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3BE91-9B66-8BA5-045D-EC1EF01B2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FD498-7498-2ECC-EE36-6A2B1C3E1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B4B0-5476-4DC7-B075-1CB5DCB583DC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8D26D-A0CA-BBDD-8C7E-E48E5A8D1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8FA77-947C-CD5D-8CF6-FEAC5E9BB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0153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6A201-AD1B-CBF7-6AB2-831DF5229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34562-32E4-1C82-E4F0-616E2EDD2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EF38C-3E89-C178-0D55-D801471A9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2788-8412-4A40-87A6-B140A2DFCDC1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BC093-1762-F7F6-87EE-386152295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40880-17F5-87DD-33CD-202D1B761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7396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E401D-87D4-8FAA-4BC1-5F8A6AF78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E291D-EC92-5CF9-79F9-011A8EC1A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799C7-A748-8C4B-0E4D-B7F4B81EB8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5C4CFE-9B5D-B3E6-04F6-DFCBDA149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2A70-2D0E-4950-892E-9E01E77347D1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3F4D4-D370-0EC3-FF2B-1D3DA4BD5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17E85C-2145-1389-3868-69000021C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101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4B5AA-3C89-1B09-F229-8AE469FF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38336-F3D2-2BC8-A646-A54CCE8E8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19DA7E-0EF5-CCCF-61F2-4F6531ACA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5946E7-D852-7578-D637-9AB3B0E70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BFFA0A-689A-7A57-B45B-3E689B30B6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E529AA-ECCA-5998-9FA1-699BFABC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89898-DC4D-433D-86F0-C608061D236D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DA80-DDF2-D879-B24A-8B15A200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12F84E-9271-EC68-F9F0-A2C008052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19186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51F79-C561-771C-1E56-D7C0A9856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78D8E-3A73-6B1F-B61E-8504D13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50F2-8A99-458D-96AE-B31E8D350EBF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95070A-1D7D-3651-DFED-80527E53E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3BA909-2C51-81E6-F340-4A012A1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53359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66A772-AFEC-CE89-96F8-50477F5A4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B05-995C-440D-A821-E03E6C16BC2E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A996DA-3A41-FA68-3A32-28A211721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D9C993-5D5F-7E00-FEA6-82733DDCD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961527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F35EA-B3E6-6230-0F8E-0D538987A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3EC75-D791-9156-AC3C-E9C8FB2D4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AB2F47-1AB6-C3B5-578E-ADE0FC180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E3469C-3F78-462B-B42D-353697247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85DF1-CCD4-4E31-A228-7CD97639C590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7CE79-C8E9-44DB-751F-913B63B7C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435D5-D5EC-1644-2CCD-F14B79526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36465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B4B0-5476-4DC7-B075-1CB5DCB583DC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44578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97785-B334-48E5-5B28-C750BF8F5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5B233-0F9D-3522-73B6-9C3D4681D5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3CF4D5-86CF-AF30-A335-4A3523CA6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AAF50-FFA2-0770-3945-36A41AFB4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34083-1655-489F-8413-B275AE5F2498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C3B02-50CD-CCA6-5537-D49342782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6B9AC-D11B-3E1B-B460-F1734E62A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40216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E98F5-70CD-0E2B-4883-E7E8F41C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631DA-2B62-1231-2008-EAEDB6293E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BD68A-9F39-1330-CD0E-82E8B5EE3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83E30-65C4-4FD1-8ACA-CFD76B468460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A11EE-C29E-1736-DB33-9B57A2AF9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4E7FD-FB3F-D462-F386-690CB8D60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6711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4BB979-1E3B-76B3-62F9-0A66C66C19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B2A4C2-DD56-E35C-D551-34145A577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F3132-F6EE-9924-F7F8-AE5B82313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9B8C2-42FF-481D-9B34-E950C8704742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A288B-F953-06CE-ECD7-6000DFFB7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3B26C-9A21-0BC3-8B24-988B84741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90293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59103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40605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35095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20579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9487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57454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005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2788-8412-4A40-87A6-B140A2DFCDC1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09384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71446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73764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00939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653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2A70-2D0E-4950-892E-9E01E77347D1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1381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A1E12-2D02-4FCA-8BA0-62D0E63E6C8D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430221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50F2-8A99-458D-96AE-B31E8D350EBF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52511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B05-995C-440D-A821-E03E6C16BC2E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7429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85DF1-CCD4-4E31-A228-7CD97639C590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2579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34083-1655-489F-8413-B275AE5F2498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3063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A1E12-2D02-4FCA-8BA0-62D0E63E6C8D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8188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F87CB4-D765-E710-AEC6-46452C06A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C5DCA-358E-37EF-88D9-CF37DB08A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3B0B1-F14A-FBC2-B8DA-460FA265AC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A1E12-2D02-4FCA-8BA0-62D0E63E6C8D}" type="datetime1">
              <a:rPr lang="en-IN" smtClean="0"/>
              <a:t>15-06-2025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5257E-05A3-7B81-8D1D-A969FAF562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46507-67A5-5AE7-8764-2073EF3937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500B0-AF99-49F9-95DF-953ACD9263C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7497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D22B0-BE53-4EAA-BF3C-29C1D25CB55A}" type="datetimeFigureOut">
              <a:rPr lang="en-IN" smtClean="0"/>
              <a:t>15-06-2025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5E941-2A7D-4F26-9150-A9D277E1C6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83391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  <p:sldLayoutId id="2147484007" r:id="rId7"/>
    <p:sldLayoutId id="2147484008" r:id="rId8"/>
    <p:sldLayoutId id="2147484009" r:id="rId9"/>
    <p:sldLayoutId id="2147484010" r:id="rId10"/>
    <p:sldLayoutId id="21474840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localhost:3000/" TargetMode="Externa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33D1E1-D67B-3CCD-2D5B-EF0190D37333}"/>
              </a:ext>
            </a:extLst>
          </p:cNvPr>
          <p:cNvSpPr/>
          <p:nvPr/>
        </p:nvSpPr>
        <p:spPr>
          <a:xfrm>
            <a:off x="163286" y="119743"/>
            <a:ext cx="11854543" cy="6574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C76B8C-D8D2-D545-1245-C1E0EE497909}"/>
              </a:ext>
            </a:extLst>
          </p:cNvPr>
          <p:cNvSpPr/>
          <p:nvPr/>
        </p:nvSpPr>
        <p:spPr>
          <a:xfrm>
            <a:off x="163286" y="119743"/>
            <a:ext cx="11865428" cy="6466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8127316-1C9C-95AE-9C37-9F8235284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133013"/>
              </p:ext>
            </p:extLst>
          </p:nvPr>
        </p:nvGraphicFramePr>
        <p:xfrm>
          <a:off x="152401" y="179614"/>
          <a:ext cx="11734800" cy="6498771"/>
        </p:xfrm>
        <a:graphic>
          <a:graphicData uri="http://schemas.openxmlformats.org/drawingml/2006/table">
            <a:tbl>
              <a:tblPr/>
              <a:tblGrid>
                <a:gridCol w="11734800">
                  <a:extLst>
                    <a:ext uri="{9D8B030D-6E8A-4147-A177-3AD203B41FA5}">
                      <a16:colId xmlns:a16="http://schemas.microsoft.com/office/drawing/2014/main" val="3321802205"/>
                    </a:ext>
                  </a:extLst>
                </a:gridCol>
              </a:tblGrid>
              <a:tr h="6498771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IN" sz="2000" b="1" dirty="0">
                        <a:solidFill>
                          <a:schemeClr val="accent1"/>
                        </a:solidFill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IN" sz="2000" b="1" dirty="0">
                        <a:latin typeface="Arial Narrow" panose="020B0606020202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ysDot"/>
                    </a:lnL>
                    <a:lnR w="12700" cmpd="sng">
                      <a:solidFill>
                        <a:schemeClr val="tx1"/>
                      </a:solidFill>
                      <a:prstDash val="sysDot"/>
                    </a:lnR>
                    <a:lnT w="12700" cmpd="sng">
                      <a:solidFill>
                        <a:schemeClr val="tx1"/>
                      </a:solidFill>
                      <a:prstDash val="sysDot"/>
                    </a:lnT>
                    <a:lnB w="12700" cmpd="sng">
                      <a:solidFill>
                        <a:schemeClr val="tx1"/>
                      </a:solidFill>
                      <a:prstDash val="sysDot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6272295"/>
                  </a:ext>
                </a:extLst>
              </a:tr>
            </a:tbl>
          </a:graphicData>
        </a:graphic>
      </p:graphicFrame>
      <p:pic>
        <p:nvPicPr>
          <p:cNvPr id="9" name="Picture 8" descr="A logo with a red band&#10;&#10;Description automatically generated">
            <a:extLst>
              <a:ext uri="{FF2B5EF4-FFF2-40B4-BE49-F238E27FC236}">
                <a16:creationId xmlns:a16="http://schemas.microsoft.com/office/drawing/2014/main" id="{1A54E0C5-9BDC-ADE6-7E22-F005BFA5A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877" y="1460847"/>
            <a:ext cx="1475015" cy="13938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52533B-57B8-F44D-2978-DA69AE09C333}"/>
              </a:ext>
            </a:extLst>
          </p:cNvPr>
          <p:cNvSpPr txBox="1"/>
          <p:nvPr/>
        </p:nvSpPr>
        <p:spPr>
          <a:xfrm>
            <a:off x="1170215" y="2890031"/>
            <a:ext cx="9699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defRPr/>
            </a:pPr>
            <a:r>
              <a:rPr lang="en-US" sz="3200" b="1" u="sng" dirty="0">
                <a:latin typeface="Arial Narrow" panose="020B0606020202030204" pitchFamily="34" charset="0"/>
                <a:cs typeface="Times New Roman" panose="02020603050405020304" pitchFamily="18" charset="0"/>
              </a:rPr>
              <a:t>Connectly: File Sharing Real Time Chat App</a:t>
            </a:r>
            <a:endParaRPr kumimoji="0" lang="en-IN" sz="3200" b="1" i="0" u="sng" strike="noStrike" kern="1200" cap="none" spc="0" normalizeH="0" baseline="0" noProof="0" dirty="0">
              <a:ln>
                <a:noFill/>
              </a:ln>
              <a:uLnTx/>
              <a:uFillTx/>
              <a:latin typeface="Arial Narrow" panose="020B0606020202030204" pitchFamily="34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4D98C6-3756-78C2-F927-3DDE5CF4D8D6}"/>
              </a:ext>
            </a:extLst>
          </p:cNvPr>
          <p:cNvSpPr txBox="1"/>
          <p:nvPr/>
        </p:nvSpPr>
        <p:spPr>
          <a:xfrm>
            <a:off x="685802" y="3832582"/>
            <a:ext cx="489857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Submitted By: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 Narrow" panose="020B0606020202030204" pitchFamily="34" charset="0"/>
                <a:ea typeface="Yu Gothic Medium" panose="020B0500000000000000" pitchFamily="34" charset="-128"/>
                <a:cs typeface="Microsoft Tai Le" panose="020B0502040204020203" pitchFamily="34" charset="0"/>
              </a:rPr>
              <a:t>Sumangal Dutta- 10500222015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 Narrow" panose="020B0606020202030204" pitchFamily="34" charset="0"/>
                <a:ea typeface="Yu Gothic Medium" panose="020B0500000000000000" pitchFamily="34" charset="-128"/>
                <a:cs typeface="Microsoft Tai Le" panose="020B0502040204020203" pitchFamily="34" charset="0"/>
              </a:rPr>
              <a:t>Subhadeep Dutta- 10500222006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 Narrow" panose="020B0606020202030204" pitchFamily="34" charset="0"/>
                <a:ea typeface="Yu Gothic Medium" panose="020B0500000000000000" pitchFamily="34" charset="-128"/>
                <a:cs typeface="Microsoft Tai Le" panose="020B0502040204020203" pitchFamily="34" charset="0"/>
              </a:rPr>
              <a:t>Arup Mandal- 10500222002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 Narrow" panose="020B0606020202030204" pitchFamily="34" charset="0"/>
                <a:ea typeface="Yu Gothic Medium" panose="020B0500000000000000" pitchFamily="34" charset="-128"/>
                <a:cs typeface="Microsoft Tai Le" panose="020B0502040204020203" pitchFamily="34" charset="0"/>
              </a:rPr>
              <a:t>Subhankar Ghosh- 10500222023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 Narrow" panose="020B0606020202030204" pitchFamily="34" charset="0"/>
                <a:ea typeface="Yu Gothic Medium" panose="020B0500000000000000" pitchFamily="34" charset="-128"/>
                <a:cs typeface="Microsoft Tai Le" panose="020B0502040204020203" pitchFamily="34" charset="0"/>
              </a:rPr>
              <a:t>Mustafiz Khan- 10500122006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60A1CC-8235-7734-DB0A-8C9967DA643D}"/>
              </a:ext>
            </a:extLst>
          </p:cNvPr>
          <p:cNvSpPr txBox="1"/>
          <p:nvPr/>
        </p:nvSpPr>
        <p:spPr>
          <a:xfrm>
            <a:off x="6438900" y="4060835"/>
            <a:ext cx="4343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Under Guidance Of: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b="1" dirty="0">
                <a:solidFill>
                  <a:prstClr val="black"/>
                </a:solidFill>
                <a:latin typeface="Arial Narrow" panose="020B0606020202030204" pitchFamily="34" charset="0"/>
              </a:rPr>
              <a:t>Mr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. Naimuddin Seikh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(</a:t>
            </a:r>
            <a:r>
              <a:rPr kumimoji="0" lang="en-IN" sz="2000" b="1" i="1" u="none" strike="noStrike" kern="1200" cap="none" spc="0" normalizeH="0" baseline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Assistant Professor, Computer Science &amp; Engineering)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75A55E-6D54-C502-4D3E-4203A15CC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4500B0-AF99-49F9-95DF-953ACD9263CA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FDF218-25AD-F13C-69DE-E0759C059C09}"/>
              </a:ext>
            </a:extLst>
          </p:cNvPr>
          <p:cNvSpPr txBox="1"/>
          <p:nvPr/>
        </p:nvSpPr>
        <p:spPr>
          <a:xfrm>
            <a:off x="964449" y="243875"/>
            <a:ext cx="990493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000080"/>
                </a:highlight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BANKURA UNNAYANI </a:t>
            </a:r>
            <a:r>
              <a:rPr kumimoji="0" lang="en-IN" sz="40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000080"/>
                </a:highlight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INSTITUTE</a:t>
            </a:r>
            <a:r>
              <a:rPr kumimoji="0" lang="en-IN" sz="36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000080"/>
                </a:highlight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OF ENGINEERING</a:t>
            </a:r>
          </a:p>
        </p:txBody>
      </p:sp>
    </p:spTree>
    <p:extLst>
      <p:ext uri="{BB962C8B-B14F-4D97-AF65-F5344CB8AC3E}">
        <p14:creationId xmlns:p14="http://schemas.microsoft.com/office/powerpoint/2010/main" val="926788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36B1D-D230-4B9B-F2D9-F56115675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362" y="136525"/>
            <a:ext cx="10515600" cy="877888"/>
          </a:xfr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t" anchorCtr="0">
            <a:noAutofit/>
          </a:bodyPr>
          <a:lstStyle/>
          <a:p>
            <a:pPr algn="ctr"/>
            <a:r>
              <a:rPr lang="en-IN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Tools and Technologies</a:t>
            </a:r>
            <a:br>
              <a:rPr lang="en-IN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</a:br>
            <a:endParaRPr lang="en-IN" b="1" u="sng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42B4A6-F1A9-8F97-C056-127775565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10</a:t>
            </a:fld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5C8BDE-7AC5-34E1-400B-9058C4908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2154" y="1328739"/>
            <a:ext cx="4878808" cy="5296679"/>
          </a:xfrm>
          <a:prstGeom prst="rect">
            <a:avLst/>
          </a:prstGeom>
        </p:spPr>
      </p:pic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FBA02A4E-77F2-9252-6A37-AFEBB70775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3738085"/>
              </p:ext>
            </p:extLst>
          </p:nvPr>
        </p:nvGraphicFramePr>
        <p:xfrm>
          <a:off x="500063" y="1143000"/>
          <a:ext cx="5729287" cy="52133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87771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33D1E1-D67B-3CCD-2D5B-EF0190D37333}"/>
              </a:ext>
            </a:extLst>
          </p:cNvPr>
          <p:cNvSpPr/>
          <p:nvPr/>
        </p:nvSpPr>
        <p:spPr>
          <a:xfrm>
            <a:off x="163286" y="119743"/>
            <a:ext cx="11854543" cy="6574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C76B8C-D8D2-D545-1245-C1E0EE497909}"/>
              </a:ext>
            </a:extLst>
          </p:cNvPr>
          <p:cNvSpPr/>
          <p:nvPr/>
        </p:nvSpPr>
        <p:spPr>
          <a:xfrm>
            <a:off x="163286" y="119743"/>
            <a:ext cx="11865428" cy="6466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AEC9EB-A751-B46A-2796-8B0E53414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4500B0-AF99-49F9-95DF-953ACD9263CA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DA82D6-18BB-F000-49D2-8C8F5EBED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4" b="7314"/>
          <a:stretch/>
        </p:blipFill>
        <p:spPr>
          <a:xfrm>
            <a:off x="709612" y="1679235"/>
            <a:ext cx="10772775" cy="4570412"/>
          </a:xfrm>
          <a:prstGeom prst="rect">
            <a:avLst/>
          </a:prstGeom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20B65E-8421-4DE5-9D1F-7391835B8477}"/>
              </a:ext>
            </a:extLst>
          </p:cNvPr>
          <p:cNvSpPr txBox="1"/>
          <p:nvPr/>
        </p:nvSpPr>
        <p:spPr>
          <a:xfrm>
            <a:off x="700087" y="385762"/>
            <a:ext cx="10772775" cy="957263"/>
          </a:xfrm>
          <a:prstGeom prst="rect">
            <a:avLst/>
          </a:prstGeo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t" anchorCtr="0">
            <a:noAutofit/>
          </a:bodyPr>
          <a:lstStyle>
            <a:defPPr>
              <a:defRPr lang="en-US"/>
            </a:defPPr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4400" b="1" u="sng"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/>
              <a:t>LOGIN UI</a:t>
            </a:r>
          </a:p>
        </p:txBody>
      </p:sp>
    </p:spTree>
    <p:extLst>
      <p:ext uri="{BB962C8B-B14F-4D97-AF65-F5344CB8AC3E}">
        <p14:creationId xmlns:p14="http://schemas.microsoft.com/office/powerpoint/2010/main" val="986025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CCFA85-3DAF-D562-31E3-381E60F05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12</a:t>
            </a:fld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F8E093-1DEA-B4C8-37AF-7EF1F475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15" b="6515"/>
          <a:stretch/>
        </p:blipFill>
        <p:spPr>
          <a:xfrm>
            <a:off x="638175" y="1547585"/>
            <a:ext cx="10915649" cy="4808765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7F4331-2884-735A-659B-E51BFF4FCDA6}"/>
              </a:ext>
            </a:extLst>
          </p:cNvPr>
          <p:cNvSpPr txBox="1"/>
          <p:nvPr/>
        </p:nvSpPr>
        <p:spPr>
          <a:xfrm>
            <a:off x="638175" y="136525"/>
            <a:ext cx="10915649" cy="869106"/>
          </a:xfrm>
          <a:prstGeom prst="rect">
            <a:avLst/>
          </a:prstGeo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t" anchorCtr="0">
            <a:noAutofit/>
          </a:bodyPr>
          <a:lstStyle>
            <a:defPPr>
              <a:defRPr lang="en-US"/>
            </a:defPPr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4400" b="1" u="sng"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/>
              <a:t>REGISTER UI</a:t>
            </a:r>
          </a:p>
        </p:txBody>
      </p:sp>
    </p:spTree>
    <p:extLst>
      <p:ext uri="{BB962C8B-B14F-4D97-AF65-F5344CB8AC3E}">
        <p14:creationId xmlns:p14="http://schemas.microsoft.com/office/powerpoint/2010/main" val="3708681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33D1E1-D67B-3CCD-2D5B-EF0190D37333}"/>
              </a:ext>
            </a:extLst>
          </p:cNvPr>
          <p:cNvSpPr/>
          <p:nvPr/>
        </p:nvSpPr>
        <p:spPr>
          <a:xfrm>
            <a:off x="163286" y="119743"/>
            <a:ext cx="11854543" cy="6574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C76B8C-D8D2-D545-1245-C1E0EE497909}"/>
              </a:ext>
            </a:extLst>
          </p:cNvPr>
          <p:cNvSpPr/>
          <p:nvPr/>
        </p:nvSpPr>
        <p:spPr>
          <a:xfrm>
            <a:off x="163286" y="119743"/>
            <a:ext cx="11865428" cy="59285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AEC9EB-A751-B46A-2796-8B0E53414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4500B0-AF99-49F9-95DF-953ACD9263CA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E57CFC79-AFFA-878B-6667-D1078BF52D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12" b="6515"/>
          <a:stretch/>
        </p:blipFill>
        <p:spPr>
          <a:xfrm>
            <a:off x="643284" y="1494064"/>
            <a:ext cx="11058523" cy="44676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4DE572-8A9E-20BF-5D1D-BB1811285782}"/>
              </a:ext>
            </a:extLst>
          </p:cNvPr>
          <p:cNvSpPr txBox="1"/>
          <p:nvPr/>
        </p:nvSpPr>
        <p:spPr>
          <a:xfrm>
            <a:off x="500064" y="272143"/>
            <a:ext cx="11058524" cy="936171"/>
          </a:xfrm>
          <a:prstGeom prst="rect">
            <a:avLst/>
          </a:prstGeo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t" anchorCtr="0">
            <a:noAutofit/>
          </a:bodyPr>
          <a:lstStyle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4400" b="1" u="sng"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/>
              <a:t>CHAT UI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AE878A-A642-C4C4-2F22-2CD7C4FE2FC1}"/>
              </a:ext>
            </a:extLst>
          </p:cNvPr>
          <p:cNvSpPr txBox="1"/>
          <p:nvPr/>
        </p:nvSpPr>
        <p:spPr>
          <a:xfrm>
            <a:off x="2467778" y="6169580"/>
            <a:ext cx="760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2"/>
              </a:rPr>
              <a:t>DEMO LINK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75466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4AA64-25DF-428B-4EEF-59889CAE3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6450"/>
          </a:xfr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t" anchorCtr="0">
            <a:noAutofit/>
          </a:bodyPr>
          <a:lstStyle/>
          <a:p>
            <a:pPr algn="ctr"/>
            <a:r>
              <a:rPr lang="en-IN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KEY FEATURES</a:t>
            </a:r>
            <a:br>
              <a:rPr lang="en-IN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</a:br>
            <a:endParaRPr lang="en-IN" b="1" u="sng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9649E329-6C34-0642-72A4-B7F50427F0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9057556"/>
              </p:ext>
            </p:extLst>
          </p:nvPr>
        </p:nvGraphicFramePr>
        <p:xfrm>
          <a:off x="728663" y="1514475"/>
          <a:ext cx="10625137" cy="520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69F9-12BE-1813-DF03-508BF84E3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14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6174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91727-A4DC-F887-35A5-6C2EA60B6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5036"/>
          </a:xfr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t" anchorCtr="0">
            <a:noAutofit/>
          </a:bodyPr>
          <a:lstStyle/>
          <a:p>
            <a:pPr algn="ctr"/>
            <a:r>
              <a:rPr lang="en-IN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CONCLUSION</a:t>
            </a:r>
            <a:br>
              <a:rPr lang="en-IN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</a:br>
            <a:endParaRPr lang="en-IN" b="1" u="sng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0A260-0191-A0F6-B91E-A6218A0CB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237" y="1678779"/>
            <a:ext cx="10620375" cy="1700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Real-time MERN Stack Chat App Project Successfully Demonstrates The Integration Of MongoDB, Express, React, And Node.js To Build A Dynamic, Real-time Communication Platform. By Utilizing Technologies Such As WebSocket's (Via Socket.IO) For Live Messaging.</a:t>
            </a:r>
            <a:endParaRPr lang="en-IN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1C125-3CBA-C9B0-903A-CC6837DCD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15</a:t>
            </a:fld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B761FA-F847-2CF9-5DDA-0417BFF9AD38}"/>
              </a:ext>
            </a:extLst>
          </p:cNvPr>
          <p:cNvSpPr txBox="1"/>
          <p:nvPr/>
        </p:nvSpPr>
        <p:spPr>
          <a:xfrm>
            <a:off x="757237" y="3336127"/>
            <a:ext cx="10763250" cy="842963"/>
          </a:xfrm>
          <a:prstGeom prst="rect">
            <a:avLst/>
          </a:prstGeo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t" anchorCtr="0">
            <a:noAutofit/>
          </a:bodyPr>
          <a:lstStyle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4400" b="1" u="sng"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REFERENCE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0D83EC-DBAB-8908-D3A5-CBF26DF470C9}"/>
              </a:ext>
            </a:extLst>
          </p:cNvPr>
          <p:cNvSpPr txBox="1"/>
          <p:nvPr/>
        </p:nvSpPr>
        <p:spPr>
          <a:xfrm>
            <a:off x="838200" y="4391838"/>
            <a:ext cx="6143625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b="1" dirty="0"/>
              <a:t> Internet Browser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b="1" dirty="0"/>
              <a:t>  YouTube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b="1" dirty="0"/>
              <a:t>  GitHub</a:t>
            </a:r>
          </a:p>
        </p:txBody>
      </p:sp>
    </p:spTree>
    <p:extLst>
      <p:ext uri="{BB962C8B-B14F-4D97-AF65-F5344CB8AC3E}">
        <p14:creationId xmlns:p14="http://schemas.microsoft.com/office/powerpoint/2010/main" val="1046753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EF3840-684E-0233-9558-AD0B620E8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017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E1A48929-84BE-5EB5-D4F3-47B3E82D66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2025376"/>
              </p:ext>
            </p:extLst>
          </p:nvPr>
        </p:nvGraphicFramePr>
        <p:xfrm>
          <a:off x="2768405" y="341552"/>
          <a:ext cx="6098344" cy="5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4CB80D-E9B6-993C-B8A1-1CFCE5F58B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383989"/>
              </p:ext>
            </p:extLst>
          </p:nvPr>
        </p:nvGraphicFramePr>
        <p:xfrm>
          <a:off x="1385888" y="1700213"/>
          <a:ext cx="9315449" cy="46363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18275">
                  <a:extLst>
                    <a:ext uri="{9D8B030D-6E8A-4147-A177-3AD203B41FA5}">
                      <a16:colId xmlns:a16="http://schemas.microsoft.com/office/drawing/2014/main" val="2555257393"/>
                    </a:ext>
                  </a:extLst>
                </a:gridCol>
                <a:gridCol w="4697174">
                  <a:extLst>
                    <a:ext uri="{9D8B030D-6E8A-4147-A177-3AD203B41FA5}">
                      <a16:colId xmlns:a16="http://schemas.microsoft.com/office/drawing/2014/main" val="117820690"/>
                    </a:ext>
                  </a:extLst>
                </a:gridCol>
              </a:tblGrid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TOPIC</a:t>
                      </a:r>
                      <a:endParaRPr lang="en-IN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PAGES</a:t>
                      </a:r>
                      <a:endParaRPr lang="en-IN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483267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Introduction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313708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Scope of the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125297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Objective(s) of the work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654024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Literature Review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410150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Formulation of the identified problem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42033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Applications of the proposed work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063024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Steps to develop chat app from scratch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241153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Tools and technologies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10-13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176690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Key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735296"/>
                  </a:ext>
                </a:extLst>
              </a:tr>
              <a:tr h="42148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CONCLUSION and 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562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2286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F3861-3DFD-2744-3AEC-36E32D6BF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003967"/>
          </a:xfr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t" anchorCtr="0">
            <a:noAutofit/>
          </a:bodyPr>
          <a:lstStyle/>
          <a:p>
            <a:pPr algn="ctr"/>
            <a:r>
              <a:rPr lang="en-IN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INTRODUCTION</a:t>
            </a:r>
            <a:br>
              <a:rPr lang="en-IN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</a:br>
            <a:endParaRPr lang="en-IN" b="1" u="sng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CECB7A-A546-8C93-2278-C104231D1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3</a:t>
            </a:fld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726DA-448F-A1AD-E934-A21866C0A7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750" t="3736" r="48582" b="31427"/>
          <a:stretch/>
        </p:blipFill>
        <p:spPr>
          <a:xfrm>
            <a:off x="6848476" y="1859885"/>
            <a:ext cx="5153024" cy="4371054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C3CEA7-2B5C-DB1C-5ABB-BED4FA49D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1585" y="1538868"/>
            <a:ext cx="5257800" cy="456003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Welcome to Connectly: File Sharing Real Time Chat App, a web application</a:t>
            </a:r>
          </a:p>
          <a:p>
            <a:pPr marL="0" indent="0">
              <a:buNone/>
            </a:pPr>
            <a:r>
              <a:rPr lang="en-US" dirty="0"/>
              <a:t>built using the powerful MERN stack.</a:t>
            </a:r>
          </a:p>
          <a:p>
            <a:pPr marL="0" indent="0">
              <a:buNone/>
            </a:pPr>
            <a:r>
              <a:rPr lang="en-US" dirty="0"/>
              <a:t>MERN, which stands for MongoDB, </a:t>
            </a:r>
          </a:p>
          <a:p>
            <a:pPr marL="0" indent="0">
              <a:buNone/>
            </a:pPr>
            <a:r>
              <a:rPr lang="en-US" dirty="0"/>
              <a:t>React, and Node.js, is a</a:t>
            </a:r>
          </a:p>
          <a:p>
            <a:pPr marL="0" indent="0">
              <a:buNone/>
            </a:pPr>
            <a:r>
              <a:rPr lang="en-US" dirty="0"/>
              <a:t>robust and scalable technology stack</a:t>
            </a:r>
          </a:p>
          <a:p>
            <a:pPr marL="0" indent="0">
              <a:buNone/>
            </a:pPr>
            <a:r>
              <a:rPr lang="en-US" dirty="0"/>
              <a:t>that enables the development of fast,</a:t>
            </a:r>
          </a:p>
          <a:p>
            <a:pPr marL="0" indent="0">
              <a:buNone/>
            </a:pPr>
            <a:r>
              <a:rPr lang="en-US" dirty="0"/>
              <a:t>secure, and efficient web</a:t>
            </a:r>
          </a:p>
          <a:p>
            <a:pPr marL="0" indent="0">
              <a:buNone/>
            </a:pPr>
            <a:r>
              <a:rPr lang="en-US" dirty="0"/>
              <a:t>applications.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0329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11C046-9BC3-8651-2AD9-7FE738FB3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D8D5A-FEE8-C18A-6FE0-CE397B437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2832"/>
          </a:xfr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ctr" anchorCtr="0">
            <a:noAutofit/>
          </a:bodyPr>
          <a:lstStyle/>
          <a:p>
            <a:pPr algn="ctr"/>
            <a:r>
              <a:rPr lang="en-US" b="1" u="sng" dirty="0"/>
              <a:t>LITERATURE REVIEW</a:t>
            </a:r>
            <a:endParaRPr lang="en-IN" b="1" u="sng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12B263-8565-83C0-434F-1DC3BDF9E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52800" y="4001294"/>
            <a:ext cx="2743200" cy="365125"/>
          </a:xfrm>
        </p:spPr>
        <p:txBody>
          <a:bodyPr/>
          <a:lstStyle/>
          <a:p>
            <a:fld id="{5D4500B0-AF99-49F9-95DF-953ACD9263CA}" type="slidenum">
              <a:rPr lang="en-IN" smtClean="0"/>
              <a:t>4</a:t>
            </a:fld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2426D8-960A-0271-93F3-03BF339CF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8124"/>
            <a:ext cx="10515600" cy="510474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b="1" dirty="0"/>
              <a:t>[1] Zala, Nidhi, Jinan Fiaidhi, and Vinita Agrawal - LIETRETURE REVIEW FROM GOOGLE SCOLAR , SCI HUB</a:t>
            </a:r>
          </a:p>
          <a:p>
            <a:pPr algn="just">
              <a:lnSpc>
                <a:spcPct val="100000"/>
              </a:lnSpc>
            </a:pPr>
            <a:r>
              <a:rPr lang="en-US" sz="1800" dirty="0"/>
              <a:t>Focuses on the design of a real-time collaboration and chat application, emphasizing features like group chat, encryption for secure communication, and cross-platform functionality.</a:t>
            </a:r>
          </a:p>
          <a:p>
            <a:pPr algn="just">
              <a:lnSpc>
                <a:spcPct val="100000"/>
              </a:lnSpc>
            </a:pPr>
            <a:r>
              <a:rPr lang="en-US" sz="1800" dirty="0"/>
              <a:t>Key technologies include React.js, Node.js, Express.js, and MongoDB, which enhance performance and usability compared to PHP-based systems.</a:t>
            </a:r>
          </a:p>
          <a:p>
            <a:pPr marL="0" indent="0" algn="just">
              <a:buNone/>
            </a:pPr>
            <a:r>
              <a:rPr lang="en-US" sz="1800" b="1" dirty="0"/>
              <a:t> [2] Vinoth Kumar, G., and G. Dhivya - LIETRETURE REVIEW FROM GOOGLE SCOLAR , SCI HUB</a:t>
            </a:r>
          </a:p>
          <a:p>
            <a:pPr algn="just"/>
            <a:r>
              <a:rPr lang="en-US" sz="1800" dirty="0"/>
              <a:t>Discusses the development of web-based systems using the MERN stack to address communication, e-commerce, and institutional management needs.</a:t>
            </a:r>
          </a:p>
          <a:p>
            <a:pPr algn="just"/>
            <a:r>
              <a:rPr lang="en-US" sz="1800" dirty="0"/>
              <a:t>Features include a College ERP system for efficient academic data management, an e-commerce platform for seamless transactions, and a secure chat application with private and public communication capabilities.</a:t>
            </a:r>
          </a:p>
          <a:p>
            <a:pPr algn="just"/>
            <a:endParaRPr lang="en-US" sz="1800" dirty="0"/>
          </a:p>
          <a:p>
            <a:pPr marL="0" indent="0" algn="just">
              <a:buNone/>
            </a:pPr>
            <a:r>
              <a:rPr lang="en-US" sz="3600" b="1" u="sng" dirty="0"/>
              <a:t>Drawbacks</a:t>
            </a:r>
            <a:r>
              <a:rPr lang="en-US" sz="3600" b="1" dirty="0"/>
              <a:t>-- </a:t>
            </a:r>
            <a:r>
              <a:rPr lang="en-US" sz="3200" b="1" dirty="0"/>
              <a:t>large data sending is difficult and inefficient;</a:t>
            </a:r>
          </a:p>
          <a:p>
            <a:pPr marL="0" indent="0" algn="just">
              <a:buNone/>
            </a:pPr>
            <a:r>
              <a:rPr lang="en-US" sz="3200" b="1" dirty="0"/>
              <a:t>                           no advertisement section for monetization</a:t>
            </a:r>
          </a:p>
          <a:p>
            <a:pPr marL="0" indent="0" algn="just">
              <a:buNone/>
            </a:pP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109213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0BA07-0A0B-0085-3337-1AD06D9D4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7" y="274831"/>
            <a:ext cx="11268221" cy="701731"/>
          </a:xfr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ctr" anchorCtr="0">
            <a:noAutofit/>
          </a:bodyPr>
          <a:lstStyle/>
          <a:p>
            <a:pPr algn="ctr"/>
            <a:r>
              <a:rPr lang="en-IN" b="1" u="sng" dirty="0"/>
              <a:t>Scope of the 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36AE0-E94E-9400-4D89-76FE0DB33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5</a:t>
            </a:fld>
            <a:endParaRPr lang="en-IN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6C789D2-0520-8A40-5AD2-B763B5E0F2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1286264"/>
              </p:ext>
            </p:extLst>
          </p:nvPr>
        </p:nvGraphicFramePr>
        <p:xfrm>
          <a:off x="633047" y="1477108"/>
          <a:ext cx="11268221" cy="4431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9775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48382-C2A4-3025-4E35-DDF79C21B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3197"/>
            <a:ext cx="10515600" cy="701731"/>
          </a:xfr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ctr" anchorCtr="0">
            <a:noAutofit/>
          </a:bodyPr>
          <a:lstStyle/>
          <a:p>
            <a:pPr algn="ctr"/>
            <a:r>
              <a:rPr lang="en-US" b="1" u="sng" dirty="0"/>
              <a:t>OBJECTIVE(S) OF THE WORK</a:t>
            </a:r>
            <a:endParaRPr lang="en-IN" b="1" u="sng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7BECD74-57BB-ECC5-F73A-5FE91D9F9B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41517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67EB1-FE3F-5C8D-FB4F-79F1D94C2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26034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2C4D0-8F91-15D2-4037-AE59ED17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434906"/>
          </a:xfrm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ctr" anchorCtr="0">
            <a:noAutofit/>
          </a:bodyPr>
          <a:lstStyle/>
          <a:p>
            <a:pPr algn="ctr"/>
            <a:r>
              <a:rPr lang="en-US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FORMULATION OF THE IDENTIFIED PROBLEM</a:t>
            </a:r>
            <a:endParaRPr lang="en-IN" b="1" u="sng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5C1218C-DE03-0FDF-4EC6-510BD890D7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4882549"/>
              </p:ext>
            </p:extLst>
          </p:nvPr>
        </p:nvGraphicFramePr>
        <p:xfrm>
          <a:off x="838199" y="1730327"/>
          <a:ext cx="10007992" cy="46260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81E8D-F5CF-8561-3487-70DF384B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48715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3235C-4139-ED83-A61D-E0D31AB22B4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ctr" anchorCtr="0">
            <a:noAutofit/>
          </a:bodyPr>
          <a:lstStyle/>
          <a:p>
            <a:pPr algn="ctr"/>
            <a:r>
              <a:rPr lang="en-US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APPLICATIONS OF THE PROPOSED WORK</a:t>
            </a:r>
            <a:endParaRPr lang="en-IN" b="1" u="sng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2B6E630-F3FE-0136-7BBC-0C58120078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859664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0F3FD-5E43-B994-B0CF-1B4B67813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52800" y="4001294"/>
            <a:ext cx="2743200" cy="365125"/>
          </a:xfrm>
        </p:spPr>
        <p:txBody>
          <a:bodyPr/>
          <a:lstStyle/>
          <a:p>
            <a:fld id="{5D4500B0-AF99-49F9-95DF-953ACD9263CA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6309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DD105-6F16-2EA7-DA4E-AE6D55DF3E9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prstClr val="black"/>
          </a:solidFill>
          <a:ln w="12700" cap="flat" cmpd="sng" algn="ctr">
            <a:solidFill>
              <a:prstClr val="black">
                <a:shade val="15000"/>
              </a:prstClr>
            </a:solidFill>
            <a:prstDash val="solid"/>
            <a:miter lim="800000"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spcFirstLastPara="0" vert="horz" wrap="square" lIns="483871" tIns="190500" rIns="355600" bIns="190500" numCol="1" spcCol="1270" rtlCol="0" anchor="ctr" anchorCtr="0">
            <a:noAutofit/>
          </a:bodyPr>
          <a:lstStyle/>
          <a:p>
            <a:pPr algn="ctr"/>
            <a:r>
              <a:rPr lang="en-US" b="1" u="sng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STEPS TO DEVELOP CHAT APP FROM SCRATCH</a:t>
            </a:r>
            <a:endParaRPr lang="en-IN" b="1" u="sng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0A4B7-A923-D469-EEA7-845F7621C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500B0-AF99-49F9-95DF-953ACD9263CA}" type="slidenum">
              <a:rPr lang="en-IN" smtClean="0"/>
              <a:t>9</a:t>
            </a:fld>
            <a:endParaRPr lang="en-IN" dirty="0"/>
          </a:p>
        </p:txBody>
      </p:sp>
      <p:graphicFrame>
        <p:nvGraphicFramePr>
          <p:cNvPr id="19" name="Content Placeholder 18">
            <a:extLst>
              <a:ext uri="{FF2B5EF4-FFF2-40B4-BE49-F238E27FC236}">
                <a16:creationId xmlns:a16="http://schemas.microsoft.com/office/drawing/2014/main" id="{4217DEC2-4785-0E1A-8D1C-04036F702C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4523959"/>
              </p:ext>
            </p:extLst>
          </p:nvPr>
        </p:nvGraphicFramePr>
        <p:xfrm>
          <a:off x="838200" y="1825625"/>
          <a:ext cx="10648950" cy="4667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7749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</TotalTime>
  <Words>638</Words>
  <Application>Microsoft Office PowerPoint</Application>
  <PresentationFormat>Widescreen</PresentationFormat>
  <Paragraphs>128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Arial Narrow</vt:lpstr>
      <vt:lpstr>Calibri</vt:lpstr>
      <vt:lpstr>Calibri Light</vt:lpstr>
      <vt:lpstr>Inter</vt:lpstr>
      <vt:lpstr>Times New Roman</vt:lpstr>
      <vt:lpstr>Wingdings</vt:lpstr>
      <vt:lpstr>Office Theme</vt:lpstr>
      <vt:lpstr>1_Office Theme</vt:lpstr>
      <vt:lpstr>2_Office Theme</vt:lpstr>
      <vt:lpstr>PowerPoint Presentation</vt:lpstr>
      <vt:lpstr>PowerPoint Presentation</vt:lpstr>
      <vt:lpstr>INTRODUCTION </vt:lpstr>
      <vt:lpstr>LITERATURE REVIEW</vt:lpstr>
      <vt:lpstr>Scope of the Work</vt:lpstr>
      <vt:lpstr>OBJECTIVE(S) OF THE WORK</vt:lpstr>
      <vt:lpstr>FORMULATION OF THE IDENTIFIED PROBLEM</vt:lpstr>
      <vt:lpstr>APPLICATIONS OF THE PROPOSED WORK</vt:lpstr>
      <vt:lpstr>STEPS TO DEVELOP CHAT APP FROM SCRATCH</vt:lpstr>
      <vt:lpstr>Tools and Technologies </vt:lpstr>
      <vt:lpstr>PowerPoint Presentation</vt:lpstr>
      <vt:lpstr>PowerPoint Presentation</vt:lpstr>
      <vt:lpstr>PowerPoint Presentation</vt:lpstr>
      <vt:lpstr>KEY FEATURES </vt:lpstr>
      <vt:lpstr>CONCLUSION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SUMANGAL DUTTA</dc:creator>
  <cp:lastModifiedBy>Subhadeep Dutta</cp:lastModifiedBy>
  <cp:revision>20</cp:revision>
  <dcterms:created xsi:type="dcterms:W3CDTF">2025-01-21T15:58:32Z</dcterms:created>
  <dcterms:modified xsi:type="dcterms:W3CDTF">2025-06-15T04:22:27Z</dcterms:modified>
</cp:coreProperties>
</file>

<file path=docProps/thumbnail.jpeg>
</file>